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  <p:sldMasterId id="2147483674" r:id="rId3"/>
  </p:sldMasterIdLst>
  <p:notesMasterIdLst>
    <p:notesMasterId r:id="rId38"/>
  </p:notesMasterIdLst>
  <p:sldIdLst>
    <p:sldId id="260" r:id="rId4"/>
    <p:sldId id="261" r:id="rId5"/>
    <p:sldId id="258" r:id="rId6"/>
    <p:sldId id="262" r:id="rId7"/>
    <p:sldId id="347" r:id="rId8"/>
    <p:sldId id="289" r:id="rId9"/>
    <p:sldId id="278" r:id="rId10"/>
    <p:sldId id="269" r:id="rId11"/>
    <p:sldId id="341" r:id="rId12"/>
    <p:sldId id="336" r:id="rId13"/>
    <p:sldId id="337" r:id="rId14"/>
    <p:sldId id="338" r:id="rId15"/>
    <p:sldId id="295" r:id="rId16"/>
    <p:sldId id="356" r:id="rId17"/>
    <p:sldId id="339" r:id="rId18"/>
    <p:sldId id="340" r:id="rId19"/>
    <p:sldId id="331" r:id="rId20"/>
    <p:sldId id="291" r:id="rId21"/>
    <p:sldId id="349" r:id="rId22"/>
    <p:sldId id="350" r:id="rId23"/>
    <p:sldId id="344" r:id="rId24"/>
    <p:sldId id="345" r:id="rId25"/>
    <p:sldId id="346" r:id="rId26"/>
    <p:sldId id="263" r:id="rId27"/>
    <p:sldId id="332" r:id="rId28"/>
    <p:sldId id="335" r:id="rId29"/>
    <p:sldId id="290" r:id="rId30"/>
    <p:sldId id="334" r:id="rId31"/>
    <p:sldId id="284" r:id="rId32"/>
    <p:sldId id="348" r:id="rId33"/>
    <p:sldId id="287" r:id="rId34"/>
    <p:sldId id="330" r:id="rId35"/>
    <p:sldId id="328" r:id="rId36"/>
    <p:sldId id="329" r:id="rId3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5493"/>
    <a:srgbClr val="04396C"/>
    <a:srgbClr val="FFFFFF"/>
    <a:srgbClr val="393939"/>
    <a:srgbClr val="1E3252"/>
    <a:srgbClr val="6497B1"/>
    <a:srgbClr val="AEAFA9"/>
    <a:srgbClr val="418A9D"/>
    <a:srgbClr val="BCDEE3"/>
    <a:srgbClr val="005289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84" autoAdjust="0"/>
    <p:restoredTop sz="94660"/>
  </p:normalViewPr>
  <p:slideViewPr>
    <p:cSldViewPr snapToGrid="0" showGuides="1">
      <p:cViewPr varScale="1">
        <p:scale>
          <a:sx n="114" d="100"/>
          <a:sy n="114" d="100"/>
        </p:scale>
        <p:origin x="474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presProps" Target="presProps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tableStyles" Target="tableStyle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microsoft.com/office/2016/11/relationships/changesInfo" Target="changesInfos/changesInfo1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ong JunHwa" userId="047586fbb8018a31" providerId="LiveId" clId="{C5610979-BC18-4447-B0C5-A1B4E15F7C3E}"/>
    <pc:docChg chg="undo custSel addSld modSld sldOrd">
      <pc:chgData name="Hong JunHwa" userId="047586fbb8018a31" providerId="LiveId" clId="{C5610979-BC18-4447-B0C5-A1B4E15F7C3E}" dt="2021-12-03T07:03:50.664" v="1143" actId="20577"/>
      <pc:docMkLst>
        <pc:docMk/>
      </pc:docMkLst>
      <pc:sldChg chg="modTransition">
        <pc:chgData name="Hong JunHwa" userId="047586fbb8018a31" providerId="LiveId" clId="{C5610979-BC18-4447-B0C5-A1B4E15F7C3E}" dt="2021-12-03T01:18:42.373" v="0"/>
        <pc:sldMkLst>
          <pc:docMk/>
          <pc:sldMk cId="1437291536" sldId="258"/>
        </pc:sldMkLst>
      </pc:sldChg>
      <pc:sldChg chg="modTransition">
        <pc:chgData name="Hong JunHwa" userId="047586fbb8018a31" providerId="LiveId" clId="{C5610979-BC18-4447-B0C5-A1B4E15F7C3E}" dt="2021-12-03T01:18:42.373" v="0"/>
        <pc:sldMkLst>
          <pc:docMk/>
          <pc:sldMk cId="1572742995" sldId="260"/>
        </pc:sldMkLst>
      </pc:sldChg>
      <pc:sldChg chg="modTransition">
        <pc:chgData name="Hong JunHwa" userId="047586fbb8018a31" providerId="LiveId" clId="{C5610979-BC18-4447-B0C5-A1B4E15F7C3E}" dt="2021-12-03T01:18:42.373" v="0"/>
        <pc:sldMkLst>
          <pc:docMk/>
          <pc:sldMk cId="106154708" sldId="261"/>
        </pc:sldMkLst>
      </pc:sldChg>
      <pc:sldChg chg="modTransition">
        <pc:chgData name="Hong JunHwa" userId="047586fbb8018a31" providerId="LiveId" clId="{C5610979-BC18-4447-B0C5-A1B4E15F7C3E}" dt="2021-12-03T01:18:42.373" v="0"/>
        <pc:sldMkLst>
          <pc:docMk/>
          <pc:sldMk cId="1536171774" sldId="262"/>
        </pc:sldMkLst>
      </pc:sldChg>
      <pc:sldChg chg="addSp delSp modSp mod modTransition">
        <pc:chgData name="Hong JunHwa" userId="047586fbb8018a31" providerId="LiveId" clId="{C5610979-BC18-4447-B0C5-A1B4E15F7C3E}" dt="2021-12-03T05:23:20.961" v="857" actId="1076"/>
        <pc:sldMkLst>
          <pc:docMk/>
          <pc:sldMk cId="3451089084" sldId="263"/>
        </pc:sldMkLst>
        <pc:graphicFrameChg chg="del mod modGraphic">
          <ac:chgData name="Hong JunHwa" userId="047586fbb8018a31" providerId="LiveId" clId="{C5610979-BC18-4447-B0C5-A1B4E15F7C3E}" dt="2021-12-03T05:23:16.366" v="855" actId="478"/>
          <ac:graphicFrameMkLst>
            <pc:docMk/>
            <pc:sldMk cId="3451089084" sldId="263"/>
            <ac:graphicFrameMk id="9" creationId="{940A4140-46C4-4B11-8F9B-A427C857D39E}"/>
          </ac:graphicFrameMkLst>
        </pc:graphicFrameChg>
        <pc:picChg chg="add mod">
          <ac:chgData name="Hong JunHwa" userId="047586fbb8018a31" providerId="LiveId" clId="{C5610979-BC18-4447-B0C5-A1B4E15F7C3E}" dt="2021-12-03T05:23:20.961" v="857" actId="1076"/>
          <ac:picMkLst>
            <pc:docMk/>
            <pc:sldMk cId="3451089084" sldId="263"/>
            <ac:picMk id="5" creationId="{A3042E98-8085-478E-B650-5E8E632BC415}"/>
          </ac:picMkLst>
        </pc:picChg>
      </pc:sldChg>
      <pc:sldChg chg="modSp mod modTransition">
        <pc:chgData name="Hong JunHwa" userId="047586fbb8018a31" providerId="LiveId" clId="{C5610979-BC18-4447-B0C5-A1B4E15F7C3E}" dt="2021-12-03T04:49:34.116" v="766" actId="20577"/>
        <pc:sldMkLst>
          <pc:docMk/>
          <pc:sldMk cId="1428168353" sldId="269"/>
        </pc:sldMkLst>
        <pc:spChg chg="mod">
          <ac:chgData name="Hong JunHwa" userId="047586fbb8018a31" providerId="LiveId" clId="{C5610979-BC18-4447-B0C5-A1B4E15F7C3E}" dt="2021-12-03T04:49:34.116" v="766" actId="20577"/>
          <ac:spMkLst>
            <pc:docMk/>
            <pc:sldMk cId="1428168353" sldId="269"/>
            <ac:spMk id="30" creationId="{53594E94-33FB-E148-AE6D-1E55043B0613}"/>
          </ac:spMkLst>
        </pc:spChg>
      </pc:sldChg>
      <pc:sldChg chg="addSp delSp modSp mod ord modTransition">
        <pc:chgData name="Hong JunHwa" userId="047586fbb8018a31" providerId="LiveId" clId="{C5610979-BC18-4447-B0C5-A1B4E15F7C3E}" dt="2021-12-03T06:18:05.209" v="1119" actId="20577"/>
        <pc:sldMkLst>
          <pc:docMk/>
          <pc:sldMk cId="2780579702" sldId="278"/>
        </pc:sldMkLst>
        <pc:spChg chg="mod">
          <ac:chgData name="Hong JunHwa" userId="047586fbb8018a31" providerId="LiveId" clId="{C5610979-BC18-4447-B0C5-A1B4E15F7C3E}" dt="2021-12-03T04:49:30.341" v="765" actId="20577"/>
          <ac:spMkLst>
            <pc:docMk/>
            <pc:sldMk cId="2780579702" sldId="278"/>
            <ac:spMk id="23" creationId="{FBA8A418-701D-49E1-9D76-7876A0991B49}"/>
          </ac:spMkLst>
        </pc:spChg>
        <pc:spChg chg="del">
          <ac:chgData name="Hong JunHwa" userId="047586fbb8018a31" providerId="LiveId" clId="{C5610979-BC18-4447-B0C5-A1B4E15F7C3E}" dt="2021-12-03T04:48:39.425" v="753" actId="478"/>
          <ac:spMkLst>
            <pc:docMk/>
            <pc:sldMk cId="2780579702" sldId="278"/>
            <ac:spMk id="40" creationId="{55FAC91D-B0F7-D34D-911E-5FBED2937095}"/>
          </ac:spMkLst>
        </pc:spChg>
        <pc:spChg chg="mod">
          <ac:chgData name="Hong JunHwa" userId="047586fbb8018a31" providerId="LiveId" clId="{C5610979-BC18-4447-B0C5-A1B4E15F7C3E}" dt="2021-12-03T04:49:25.466" v="764"/>
          <ac:spMkLst>
            <pc:docMk/>
            <pc:sldMk cId="2780579702" sldId="278"/>
            <ac:spMk id="48" creationId="{267CCDE3-E1E1-49E1-A47F-A1E37845E268}"/>
          </ac:spMkLst>
        </pc:spChg>
        <pc:spChg chg="mod">
          <ac:chgData name="Hong JunHwa" userId="047586fbb8018a31" providerId="LiveId" clId="{C5610979-BC18-4447-B0C5-A1B4E15F7C3E}" dt="2021-12-03T06:18:05.209" v="1119" actId="20577"/>
          <ac:spMkLst>
            <pc:docMk/>
            <pc:sldMk cId="2780579702" sldId="278"/>
            <ac:spMk id="49" creationId="{F32E30DC-A766-46C6-B721-BDBC16881DE2}"/>
          </ac:spMkLst>
        </pc:spChg>
        <pc:spChg chg="del">
          <ac:chgData name="Hong JunHwa" userId="047586fbb8018a31" providerId="LiveId" clId="{C5610979-BC18-4447-B0C5-A1B4E15F7C3E}" dt="2021-12-03T04:48:39.425" v="753" actId="478"/>
          <ac:spMkLst>
            <pc:docMk/>
            <pc:sldMk cId="2780579702" sldId="278"/>
            <ac:spMk id="75" creationId="{7E0D60CA-C0DF-49EE-B0AD-526537E9FFE3}"/>
          </ac:spMkLst>
        </pc:spChg>
        <pc:spChg chg="del">
          <ac:chgData name="Hong JunHwa" userId="047586fbb8018a31" providerId="LiveId" clId="{C5610979-BC18-4447-B0C5-A1B4E15F7C3E}" dt="2021-12-03T04:48:39.425" v="753" actId="478"/>
          <ac:spMkLst>
            <pc:docMk/>
            <pc:sldMk cId="2780579702" sldId="278"/>
            <ac:spMk id="76" creationId="{FF38B360-E03C-41BC-A4A8-3943F06D5B5E}"/>
          </ac:spMkLst>
        </pc:spChg>
        <pc:spChg chg="del">
          <ac:chgData name="Hong JunHwa" userId="047586fbb8018a31" providerId="LiveId" clId="{C5610979-BC18-4447-B0C5-A1B4E15F7C3E}" dt="2021-12-03T04:48:39.425" v="753" actId="478"/>
          <ac:spMkLst>
            <pc:docMk/>
            <pc:sldMk cId="2780579702" sldId="278"/>
            <ac:spMk id="77" creationId="{A737C882-DEE5-4B4D-B836-29AA3D8C2D35}"/>
          </ac:spMkLst>
        </pc:spChg>
        <pc:spChg chg="del">
          <ac:chgData name="Hong JunHwa" userId="047586fbb8018a31" providerId="LiveId" clId="{C5610979-BC18-4447-B0C5-A1B4E15F7C3E}" dt="2021-12-03T04:48:39.425" v="753" actId="478"/>
          <ac:spMkLst>
            <pc:docMk/>
            <pc:sldMk cId="2780579702" sldId="278"/>
            <ac:spMk id="78" creationId="{47D459F5-0C46-4EEC-B6E2-C7949C213FD1}"/>
          </ac:spMkLst>
        </pc:spChg>
        <pc:spChg chg="del">
          <ac:chgData name="Hong JunHwa" userId="047586fbb8018a31" providerId="LiveId" clId="{C5610979-BC18-4447-B0C5-A1B4E15F7C3E}" dt="2021-12-03T04:48:39.425" v="753" actId="478"/>
          <ac:spMkLst>
            <pc:docMk/>
            <pc:sldMk cId="2780579702" sldId="278"/>
            <ac:spMk id="80" creationId="{0315C226-7140-414E-83DF-D2AE093C11FE}"/>
          </ac:spMkLst>
        </pc:spChg>
        <pc:grpChg chg="del">
          <ac:chgData name="Hong JunHwa" userId="047586fbb8018a31" providerId="LiveId" clId="{C5610979-BC18-4447-B0C5-A1B4E15F7C3E}" dt="2021-12-03T04:48:21.615" v="752" actId="478"/>
          <ac:grpSpMkLst>
            <pc:docMk/>
            <pc:sldMk cId="2780579702" sldId="278"/>
            <ac:grpSpMk id="2" creationId="{6AC0369B-E378-418D-A9B0-D527E595823C}"/>
          </ac:grpSpMkLst>
        </pc:grpChg>
        <pc:picChg chg="add mod">
          <ac:chgData name="Hong JunHwa" userId="047586fbb8018a31" providerId="LiveId" clId="{C5610979-BC18-4447-B0C5-A1B4E15F7C3E}" dt="2021-12-03T04:49:05.979" v="756" actId="1076"/>
          <ac:picMkLst>
            <pc:docMk/>
            <pc:sldMk cId="2780579702" sldId="278"/>
            <ac:picMk id="5" creationId="{C8AAA74C-A8FB-46C7-A61B-46EAEDE23EE1}"/>
          </ac:picMkLst>
        </pc:picChg>
      </pc:sldChg>
      <pc:sldChg chg="modTransition">
        <pc:chgData name="Hong JunHwa" userId="047586fbb8018a31" providerId="LiveId" clId="{C5610979-BC18-4447-B0C5-A1B4E15F7C3E}" dt="2021-12-03T01:18:42.373" v="0"/>
        <pc:sldMkLst>
          <pc:docMk/>
          <pc:sldMk cId="0" sldId="284"/>
        </pc:sldMkLst>
      </pc:sldChg>
      <pc:sldChg chg="modSp mod ord modTransition">
        <pc:chgData name="Hong JunHwa" userId="047586fbb8018a31" providerId="LiveId" clId="{C5610979-BC18-4447-B0C5-A1B4E15F7C3E}" dt="2021-12-03T05:28:30.113" v="936"/>
        <pc:sldMkLst>
          <pc:docMk/>
          <pc:sldMk cId="559703982" sldId="287"/>
        </pc:sldMkLst>
        <pc:spChg chg="mod">
          <ac:chgData name="Hong JunHwa" userId="047586fbb8018a31" providerId="LiveId" clId="{C5610979-BC18-4447-B0C5-A1B4E15F7C3E}" dt="2021-12-03T04:36:59.147" v="563" actId="20577"/>
          <ac:spMkLst>
            <pc:docMk/>
            <pc:sldMk cId="559703982" sldId="287"/>
            <ac:spMk id="47" creationId="{EA9FCF5A-6BDA-4E70-B86A-60DA77EC02EA}"/>
          </ac:spMkLst>
        </pc:spChg>
        <pc:picChg chg="mod">
          <ac:chgData name="Hong JunHwa" userId="047586fbb8018a31" providerId="LiveId" clId="{C5610979-BC18-4447-B0C5-A1B4E15F7C3E}" dt="2021-12-03T05:24:14.296" v="858"/>
          <ac:picMkLst>
            <pc:docMk/>
            <pc:sldMk cId="559703982" sldId="287"/>
            <ac:picMk id="16" creationId="{A3042E98-8085-478E-B650-5E8E632BC415}"/>
          </ac:picMkLst>
        </pc:picChg>
      </pc:sldChg>
      <pc:sldChg chg="modSp mod modTransition">
        <pc:chgData name="Hong JunHwa" userId="047586fbb8018a31" providerId="LiveId" clId="{C5610979-BC18-4447-B0C5-A1B4E15F7C3E}" dt="2021-12-03T04:50:20.830" v="777" actId="1076"/>
        <pc:sldMkLst>
          <pc:docMk/>
          <pc:sldMk cId="4240175482" sldId="289"/>
        </pc:sldMkLst>
        <pc:spChg chg="mod">
          <ac:chgData name="Hong JunHwa" userId="047586fbb8018a31" providerId="LiveId" clId="{C5610979-BC18-4447-B0C5-A1B4E15F7C3E}" dt="2021-12-03T04:50:20.830" v="777" actId="1076"/>
          <ac:spMkLst>
            <pc:docMk/>
            <pc:sldMk cId="4240175482" sldId="289"/>
            <ac:spMk id="9" creationId="{E9B29B74-5530-431A-9A1D-6C360E5E40A6}"/>
          </ac:spMkLst>
        </pc:spChg>
      </pc:sldChg>
      <pc:sldChg chg="modSp mod modTransition">
        <pc:chgData name="Hong JunHwa" userId="047586fbb8018a31" providerId="LiveId" clId="{C5610979-BC18-4447-B0C5-A1B4E15F7C3E}" dt="2021-12-03T06:15:40.952" v="1087" actId="20577"/>
        <pc:sldMkLst>
          <pc:docMk/>
          <pc:sldMk cId="1388903620" sldId="290"/>
        </pc:sldMkLst>
        <pc:spChg chg="mod">
          <ac:chgData name="Hong JunHwa" userId="047586fbb8018a31" providerId="LiveId" clId="{C5610979-BC18-4447-B0C5-A1B4E15F7C3E}" dt="2021-12-03T06:15:40.952" v="1087" actId="20577"/>
          <ac:spMkLst>
            <pc:docMk/>
            <pc:sldMk cId="1388903620" sldId="290"/>
            <ac:spMk id="5" creationId="{11DC8523-4CC3-4085-96B9-1621DCB5BCDD}"/>
          </ac:spMkLst>
        </pc:spChg>
      </pc:sldChg>
      <pc:sldChg chg="addSp delSp modSp mod modTransition">
        <pc:chgData name="Hong JunHwa" userId="047586fbb8018a31" providerId="LiveId" clId="{C5610979-BC18-4447-B0C5-A1B4E15F7C3E}" dt="2021-12-03T05:20:32.305" v="818" actId="1076"/>
        <pc:sldMkLst>
          <pc:docMk/>
          <pc:sldMk cId="697858584" sldId="291"/>
        </pc:sldMkLst>
        <pc:spChg chg="add mod ord">
          <ac:chgData name="Hong JunHwa" userId="047586fbb8018a31" providerId="LiveId" clId="{C5610979-BC18-4447-B0C5-A1B4E15F7C3E}" dt="2021-12-03T05:20:18.352" v="816" actId="14100"/>
          <ac:spMkLst>
            <pc:docMk/>
            <pc:sldMk cId="697858584" sldId="291"/>
            <ac:spMk id="7" creationId="{2C2D1DF6-AAED-460A-B736-47085275CF4D}"/>
          </ac:spMkLst>
        </pc:spChg>
        <pc:spChg chg="mod">
          <ac:chgData name="Hong JunHwa" userId="047586fbb8018a31" providerId="LiveId" clId="{C5610979-BC18-4447-B0C5-A1B4E15F7C3E}" dt="2021-12-03T02:21:26.061" v="314" actId="1076"/>
          <ac:spMkLst>
            <pc:docMk/>
            <pc:sldMk cId="697858584" sldId="291"/>
            <ac:spMk id="18" creationId="{E6F2FE9C-6575-44CA-9364-C0C3FF8EF17A}"/>
          </ac:spMkLst>
        </pc:spChg>
        <pc:spChg chg="mod">
          <ac:chgData name="Hong JunHwa" userId="047586fbb8018a31" providerId="LiveId" clId="{C5610979-BC18-4447-B0C5-A1B4E15F7C3E}" dt="2021-12-03T05:20:32.305" v="818" actId="1076"/>
          <ac:spMkLst>
            <pc:docMk/>
            <pc:sldMk cId="697858584" sldId="291"/>
            <ac:spMk id="19" creationId="{D0CCBF89-A833-487A-AE87-932DF6F6F5E1}"/>
          </ac:spMkLst>
        </pc:spChg>
        <pc:picChg chg="add mod">
          <ac:chgData name="Hong JunHwa" userId="047586fbb8018a31" providerId="LiveId" clId="{C5610979-BC18-4447-B0C5-A1B4E15F7C3E}" dt="2021-12-03T05:20:08.781" v="814" actId="1076"/>
          <ac:picMkLst>
            <pc:docMk/>
            <pc:sldMk cId="697858584" sldId="291"/>
            <ac:picMk id="9" creationId="{73F0AB48-D91A-4390-ADC6-212F90392FA6}"/>
          </ac:picMkLst>
        </pc:picChg>
        <pc:picChg chg="del mod">
          <ac:chgData name="Hong JunHwa" userId="047586fbb8018a31" providerId="LiveId" clId="{C5610979-BC18-4447-B0C5-A1B4E15F7C3E}" dt="2021-12-03T05:20:01.285" v="811" actId="478"/>
          <ac:picMkLst>
            <pc:docMk/>
            <pc:sldMk cId="697858584" sldId="291"/>
            <ac:picMk id="17" creationId="{5485A47B-5C62-4797-9252-41013BF87C36}"/>
          </ac:picMkLst>
        </pc:picChg>
      </pc:sldChg>
      <pc:sldChg chg="addSp delSp modSp mod modTransition">
        <pc:chgData name="Hong JunHwa" userId="047586fbb8018a31" providerId="LiveId" clId="{C5610979-BC18-4447-B0C5-A1B4E15F7C3E}" dt="2021-12-03T07:01:57.873" v="1139" actId="478"/>
        <pc:sldMkLst>
          <pc:docMk/>
          <pc:sldMk cId="2689595170" sldId="295"/>
        </pc:sldMkLst>
        <pc:spChg chg="mod">
          <ac:chgData name="Hong JunHwa" userId="047586fbb8018a31" providerId="LiveId" clId="{C5610979-BC18-4447-B0C5-A1B4E15F7C3E}" dt="2021-12-03T02:09:55.562" v="90"/>
          <ac:spMkLst>
            <pc:docMk/>
            <pc:sldMk cId="2689595170" sldId="295"/>
            <ac:spMk id="21" creationId="{6627EA2B-35E3-4559-B3A4-5AC944895709}"/>
          </ac:spMkLst>
        </pc:spChg>
        <pc:spChg chg="mod">
          <ac:chgData name="Hong JunHwa" userId="047586fbb8018a31" providerId="LiveId" clId="{C5610979-BC18-4447-B0C5-A1B4E15F7C3E}" dt="2021-12-03T02:09:55.562" v="90"/>
          <ac:spMkLst>
            <pc:docMk/>
            <pc:sldMk cId="2689595170" sldId="295"/>
            <ac:spMk id="22" creationId="{B7F82DF8-663F-46A3-BFAD-F3A543BD05BE}"/>
          </ac:spMkLst>
        </pc:spChg>
        <pc:spChg chg="add mod">
          <ac:chgData name="Hong JunHwa" userId="047586fbb8018a31" providerId="LiveId" clId="{C5610979-BC18-4447-B0C5-A1B4E15F7C3E}" dt="2021-12-03T02:10:08.866" v="91" actId="1076"/>
          <ac:spMkLst>
            <pc:docMk/>
            <pc:sldMk cId="2689595170" sldId="295"/>
            <ac:spMk id="23" creationId="{54133797-3487-46EC-88B7-0851E8AD7BE1}"/>
          </ac:spMkLst>
        </pc:spChg>
        <pc:spChg chg="mod">
          <ac:chgData name="Hong JunHwa" userId="047586fbb8018a31" providerId="LiveId" clId="{C5610979-BC18-4447-B0C5-A1B4E15F7C3E}" dt="2021-12-03T02:10:18.697" v="103" actId="1038"/>
          <ac:spMkLst>
            <pc:docMk/>
            <pc:sldMk cId="2689595170" sldId="295"/>
            <ac:spMk id="24" creationId="{390D682E-EB8B-4B7F-9D8F-72D56B98DD73}"/>
          </ac:spMkLst>
        </pc:spChg>
        <pc:spChg chg="mod">
          <ac:chgData name="Hong JunHwa" userId="047586fbb8018a31" providerId="LiveId" clId="{C5610979-BC18-4447-B0C5-A1B4E15F7C3E}" dt="2021-12-03T02:10:18.697" v="103" actId="1038"/>
          <ac:spMkLst>
            <pc:docMk/>
            <pc:sldMk cId="2689595170" sldId="295"/>
            <ac:spMk id="28" creationId="{7C9D3392-99A0-4159-ACA8-AC8A63826D21}"/>
          </ac:spMkLst>
        </pc:spChg>
        <pc:spChg chg="add mod">
          <ac:chgData name="Hong JunHwa" userId="047586fbb8018a31" providerId="LiveId" clId="{C5610979-BC18-4447-B0C5-A1B4E15F7C3E}" dt="2021-12-03T02:10:08.866" v="91" actId="1076"/>
          <ac:spMkLst>
            <pc:docMk/>
            <pc:sldMk cId="2689595170" sldId="295"/>
            <ac:spMk id="29" creationId="{B4D7D739-28D9-49EB-AFEF-684838FCDF7A}"/>
          </ac:spMkLst>
        </pc:spChg>
        <pc:spChg chg="mod">
          <ac:chgData name="Hong JunHwa" userId="047586fbb8018a31" providerId="LiveId" clId="{C5610979-BC18-4447-B0C5-A1B4E15F7C3E}" dt="2021-12-03T02:10:18.697" v="103" actId="1038"/>
          <ac:spMkLst>
            <pc:docMk/>
            <pc:sldMk cId="2689595170" sldId="295"/>
            <ac:spMk id="30" creationId="{1854FB6F-97BE-4F49-AB00-728C18F6DC11}"/>
          </ac:spMkLst>
        </pc:spChg>
        <pc:spChg chg="add mod">
          <ac:chgData name="Hong JunHwa" userId="047586fbb8018a31" providerId="LiveId" clId="{C5610979-BC18-4447-B0C5-A1B4E15F7C3E}" dt="2021-12-03T02:10:08.866" v="91" actId="1076"/>
          <ac:spMkLst>
            <pc:docMk/>
            <pc:sldMk cId="2689595170" sldId="295"/>
            <ac:spMk id="31" creationId="{62B91DC5-C4EE-4518-95D8-D6BAAC7843FF}"/>
          </ac:spMkLst>
        </pc:spChg>
        <pc:spChg chg="mod">
          <ac:chgData name="Hong JunHwa" userId="047586fbb8018a31" providerId="LiveId" clId="{C5610979-BC18-4447-B0C5-A1B4E15F7C3E}" dt="2021-12-03T02:10:18.697" v="103" actId="1038"/>
          <ac:spMkLst>
            <pc:docMk/>
            <pc:sldMk cId="2689595170" sldId="295"/>
            <ac:spMk id="33" creationId="{5646ADAB-00F1-4DCC-8207-1A6A76E1F60E}"/>
          </ac:spMkLst>
        </pc:spChg>
        <pc:spChg chg="add del">
          <ac:chgData name="Hong JunHwa" userId="047586fbb8018a31" providerId="LiveId" clId="{C5610979-BC18-4447-B0C5-A1B4E15F7C3E}" dt="2021-12-03T02:09:23.708" v="5" actId="478"/>
          <ac:spMkLst>
            <pc:docMk/>
            <pc:sldMk cId="2689595170" sldId="295"/>
            <ac:spMk id="35" creationId="{E9790759-C28B-4F46-B8DE-A417875FF82C}"/>
          </ac:spMkLst>
        </pc:spChg>
        <pc:spChg chg="add del">
          <ac:chgData name="Hong JunHwa" userId="047586fbb8018a31" providerId="LiveId" clId="{C5610979-BC18-4447-B0C5-A1B4E15F7C3E}" dt="2021-12-03T02:09:23.708" v="5" actId="478"/>
          <ac:spMkLst>
            <pc:docMk/>
            <pc:sldMk cId="2689595170" sldId="295"/>
            <ac:spMk id="36" creationId="{E1B6A940-BCD1-4F5A-A143-A58C8F4B4C02}"/>
          </ac:spMkLst>
        </pc:spChg>
        <pc:spChg chg="del topLvl">
          <ac:chgData name="Hong JunHwa" userId="047586fbb8018a31" providerId="LiveId" clId="{C5610979-BC18-4447-B0C5-A1B4E15F7C3E}" dt="2021-12-03T02:10:23.752" v="105" actId="478"/>
          <ac:spMkLst>
            <pc:docMk/>
            <pc:sldMk cId="2689595170" sldId="295"/>
            <ac:spMk id="50" creationId="{0AF1994B-19E5-4D2A-A541-7D5C43C47B74}"/>
          </ac:spMkLst>
        </pc:spChg>
        <pc:spChg chg="del topLvl">
          <ac:chgData name="Hong JunHwa" userId="047586fbb8018a31" providerId="LiveId" clId="{C5610979-BC18-4447-B0C5-A1B4E15F7C3E}" dt="2021-12-03T02:10:22.107" v="104" actId="478"/>
          <ac:spMkLst>
            <pc:docMk/>
            <pc:sldMk cId="2689595170" sldId="295"/>
            <ac:spMk id="51" creationId="{539D505B-1EC9-4A98-8D48-034AAB050193}"/>
          </ac:spMkLst>
        </pc:spChg>
        <pc:grpChg chg="add mod">
          <ac:chgData name="Hong JunHwa" userId="047586fbb8018a31" providerId="LiveId" clId="{C5610979-BC18-4447-B0C5-A1B4E15F7C3E}" dt="2021-12-03T02:10:08.866" v="91" actId="1076"/>
          <ac:grpSpMkLst>
            <pc:docMk/>
            <pc:sldMk cId="2689595170" sldId="295"/>
            <ac:grpSpMk id="19" creationId="{364C4D99-7675-42A2-9D62-F6469CAF5B35}"/>
          </ac:grpSpMkLst>
        </pc:grpChg>
        <pc:grpChg chg="del mod">
          <ac:chgData name="Hong JunHwa" userId="047586fbb8018a31" providerId="LiveId" clId="{C5610979-BC18-4447-B0C5-A1B4E15F7C3E}" dt="2021-12-03T02:10:22.107" v="104" actId="478"/>
          <ac:grpSpMkLst>
            <pc:docMk/>
            <pc:sldMk cId="2689595170" sldId="295"/>
            <ac:grpSpMk id="49" creationId="{29F9A3D1-5244-404B-8F02-8AAB69F16B29}"/>
          </ac:grpSpMkLst>
        </pc:grpChg>
        <pc:picChg chg="add del">
          <ac:chgData name="Hong JunHwa" userId="047586fbb8018a31" providerId="LiveId" clId="{C5610979-BC18-4447-B0C5-A1B4E15F7C3E}" dt="2021-12-03T07:01:57.873" v="1139" actId="478"/>
          <ac:picMkLst>
            <pc:docMk/>
            <pc:sldMk cId="2689595170" sldId="295"/>
            <ac:picMk id="4" creationId="{ECAD93FB-2214-4D68-9B97-1925A3F44260}"/>
          </ac:picMkLst>
        </pc:picChg>
        <pc:picChg chg="mod">
          <ac:chgData name="Hong JunHwa" userId="047586fbb8018a31" providerId="LiveId" clId="{C5610979-BC18-4447-B0C5-A1B4E15F7C3E}" dt="2021-12-03T02:10:18.697" v="103" actId="1038"/>
          <ac:picMkLst>
            <pc:docMk/>
            <pc:sldMk cId="2689595170" sldId="295"/>
            <ac:picMk id="8" creationId="{B9F4BF2E-2A4C-427C-A8FD-14D480C29B60}"/>
          </ac:picMkLst>
        </pc:picChg>
        <pc:picChg chg="mod">
          <ac:chgData name="Hong JunHwa" userId="047586fbb8018a31" providerId="LiveId" clId="{C5610979-BC18-4447-B0C5-A1B4E15F7C3E}" dt="2021-12-03T02:10:18.697" v="103" actId="1038"/>
          <ac:picMkLst>
            <pc:docMk/>
            <pc:sldMk cId="2689595170" sldId="295"/>
            <ac:picMk id="11" creationId="{40B601E7-E406-4496-855C-56BA1938B304}"/>
          </ac:picMkLst>
        </pc:picChg>
        <pc:picChg chg="add mod">
          <ac:chgData name="Hong JunHwa" userId="047586fbb8018a31" providerId="LiveId" clId="{C5610979-BC18-4447-B0C5-A1B4E15F7C3E}" dt="2021-12-03T02:10:08.866" v="91" actId="1076"/>
          <ac:picMkLst>
            <pc:docMk/>
            <pc:sldMk cId="2689595170" sldId="295"/>
            <ac:picMk id="25" creationId="{3BDFFD47-5DDE-47E3-B426-5DA93F5A355E}"/>
          </ac:picMkLst>
        </pc:picChg>
        <pc:picChg chg="add mod">
          <ac:chgData name="Hong JunHwa" userId="047586fbb8018a31" providerId="LiveId" clId="{C5610979-BC18-4447-B0C5-A1B4E15F7C3E}" dt="2021-12-03T02:10:08.866" v="91" actId="1076"/>
          <ac:picMkLst>
            <pc:docMk/>
            <pc:sldMk cId="2689595170" sldId="295"/>
            <ac:picMk id="26" creationId="{5548B6C1-4542-4B4F-A6CB-586D2CFA19C8}"/>
          </ac:picMkLst>
        </pc:picChg>
        <pc:picChg chg="add mod">
          <ac:chgData name="Hong JunHwa" userId="047586fbb8018a31" providerId="LiveId" clId="{C5610979-BC18-4447-B0C5-A1B4E15F7C3E}" dt="2021-12-03T02:10:08.866" v="91" actId="1076"/>
          <ac:picMkLst>
            <pc:docMk/>
            <pc:sldMk cId="2689595170" sldId="295"/>
            <ac:picMk id="27" creationId="{9A98E2AA-43F8-4C90-915D-680DE31AEA1A}"/>
          </ac:picMkLst>
        </pc:picChg>
        <pc:picChg chg="add del">
          <ac:chgData name="Hong JunHwa" userId="047586fbb8018a31" providerId="LiveId" clId="{C5610979-BC18-4447-B0C5-A1B4E15F7C3E}" dt="2021-12-03T02:09:23.708" v="5" actId="478"/>
          <ac:picMkLst>
            <pc:docMk/>
            <pc:sldMk cId="2689595170" sldId="295"/>
            <ac:picMk id="34" creationId="{618C5434-45F7-493D-B543-9C9C1B88B705}"/>
          </ac:picMkLst>
        </pc:picChg>
        <pc:picChg chg="add del">
          <ac:chgData name="Hong JunHwa" userId="047586fbb8018a31" providerId="LiveId" clId="{C5610979-BC18-4447-B0C5-A1B4E15F7C3E}" dt="2021-12-03T02:09:23.708" v="5" actId="478"/>
          <ac:picMkLst>
            <pc:docMk/>
            <pc:sldMk cId="2689595170" sldId="295"/>
            <ac:picMk id="37" creationId="{273C5F70-1673-44D9-B448-208B544E78A8}"/>
          </ac:picMkLst>
        </pc:picChg>
        <pc:picChg chg="add del">
          <ac:chgData name="Hong JunHwa" userId="047586fbb8018a31" providerId="LiveId" clId="{C5610979-BC18-4447-B0C5-A1B4E15F7C3E}" dt="2021-12-03T02:09:23.708" v="5" actId="478"/>
          <ac:picMkLst>
            <pc:docMk/>
            <pc:sldMk cId="2689595170" sldId="295"/>
            <ac:picMk id="38" creationId="{CA2090EB-DEF0-4E14-8A07-D5182027D7C5}"/>
          </ac:picMkLst>
        </pc:picChg>
        <pc:picChg chg="add del">
          <ac:chgData name="Hong JunHwa" userId="047586fbb8018a31" providerId="LiveId" clId="{C5610979-BC18-4447-B0C5-A1B4E15F7C3E}" dt="2021-12-03T02:09:23.708" v="5" actId="478"/>
          <ac:picMkLst>
            <pc:docMk/>
            <pc:sldMk cId="2689595170" sldId="295"/>
            <ac:picMk id="43" creationId="{4228EB4D-8DFD-4E50-9FC8-9E7220EDBAD6}"/>
          </ac:picMkLst>
        </pc:picChg>
      </pc:sldChg>
      <pc:sldChg chg="modTransition">
        <pc:chgData name="Hong JunHwa" userId="047586fbb8018a31" providerId="LiveId" clId="{C5610979-BC18-4447-B0C5-A1B4E15F7C3E}" dt="2021-12-03T01:18:42.373" v="0"/>
        <pc:sldMkLst>
          <pc:docMk/>
          <pc:sldMk cId="2333553794" sldId="328"/>
        </pc:sldMkLst>
      </pc:sldChg>
      <pc:sldChg chg="modTransition">
        <pc:chgData name="Hong JunHwa" userId="047586fbb8018a31" providerId="LiveId" clId="{C5610979-BC18-4447-B0C5-A1B4E15F7C3E}" dt="2021-12-03T01:18:42.373" v="0"/>
        <pc:sldMkLst>
          <pc:docMk/>
          <pc:sldMk cId="1439704780" sldId="329"/>
        </pc:sldMkLst>
      </pc:sldChg>
      <pc:sldChg chg="ord modTransition">
        <pc:chgData name="Hong JunHwa" userId="047586fbb8018a31" providerId="LiveId" clId="{C5610979-BC18-4447-B0C5-A1B4E15F7C3E}" dt="2021-12-03T04:24:19.379" v="541"/>
        <pc:sldMkLst>
          <pc:docMk/>
          <pc:sldMk cId="2243879060" sldId="330"/>
        </pc:sldMkLst>
      </pc:sldChg>
      <pc:sldChg chg="modTransition">
        <pc:chgData name="Hong JunHwa" userId="047586fbb8018a31" providerId="LiveId" clId="{C5610979-BC18-4447-B0C5-A1B4E15F7C3E}" dt="2021-12-03T01:18:42.373" v="0"/>
        <pc:sldMkLst>
          <pc:docMk/>
          <pc:sldMk cId="604283781" sldId="331"/>
        </pc:sldMkLst>
      </pc:sldChg>
      <pc:sldChg chg="modTransition">
        <pc:chgData name="Hong JunHwa" userId="047586fbb8018a31" providerId="LiveId" clId="{C5610979-BC18-4447-B0C5-A1B4E15F7C3E}" dt="2021-12-03T01:18:42.373" v="0"/>
        <pc:sldMkLst>
          <pc:docMk/>
          <pc:sldMk cId="400808808" sldId="332"/>
        </pc:sldMkLst>
      </pc:sldChg>
      <pc:sldChg chg="modSp mod modTransition">
        <pc:chgData name="Hong JunHwa" userId="047586fbb8018a31" providerId="LiveId" clId="{C5610979-BC18-4447-B0C5-A1B4E15F7C3E}" dt="2021-12-03T07:03:50.664" v="1143" actId="20577"/>
        <pc:sldMkLst>
          <pc:docMk/>
          <pc:sldMk cId="131152830" sldId="334"/>
        </pc:sldMkLst>
        <pc:spChg chg="mod">
          <ac:chgData name="Hong JunHwa" userId="047586fbb8018a31" providerId="LiveId" clId="{C5610979-BC18-4447-B0C5-A1B4E15F7C3E}" dt="2021-12-03T07:03:50.664" v="1143" actId="20577"/>
          <ac:spMkLst>
            <pc:docMk/>
            <pc:sldMk cId="131152830" sldId="334"/>
            <ac:spMk id="5" creationId="{11DC8523-4CC3-4085-96B9-1621DCB5BCDD}"/>
          </ac:spMkLst>
        </pc:spChg>
      </pc:sldChg>
      <pc:sldChg chg="modTransition">
        <pc:chgData name="Hong JunHwa" userId="047586fbb8018a31" providerId="LiveId" clId="{C5610979-BC18-4447-B0C5-A1B4E15F7C3E}" dt="2021-12-03T01:18:42.373" v="0"/>
        <pc:sldMkLst>
          <pc:docMk/>
          <pc:sldMk cId="1787809731" sldId="335"/>
        </pc:sldMkLst>
      </pc:sldChg>
      <pc:sldChg chg="modTransition">
        <pc:chgData name="Hong JunHwa" userId="047586fbb8018a31" providerId="LiveId" clId="{C5610979-BC18-4447-B0C5-A1B4E15F7C3E}" dt="2021-12-03T01:18:42.373" v="0"/>
        <pc:sldMkLst>
          <pc:docMk/>
          <pc:sldMk cId="4037437927" sldId="336"/>
        </pc:sldMkLst>
      </pc:sldChg>
      <pc:sldChg chg="modTransition">
        <pc:chgData name="Hong JunHwa" userId="047586fbb8018a31" providerId="LiveId" clId="{C5610979-BC18-4447-B0C5-A1B4E15F7C3E}" dt="2021-12-03T01:18:42.373" v="0"/>
        <pc:sldMkLst>
          <pc:docMk/>
          <pc:sldMk cId="624381785" sldId="337"/>
        </pc:sldMkLst>
      </pc:sldChg>
      <pc:sldChg chg="addSp delSp modSp mod modTransition">
        <pc:chgData name="Hong JunHwa" userId="047586fbb8018a31" providerId="LiveId" clId="{C5610979-BC18-4447-B0C5-A1B4E15F7C3E}" dt="2021-12-03T02:10:38.846" v="125" actId="1038"/>
        <pc:sldMkLst>
          <pc:docMk/>
          <pc:sldMk cId="2691002362" sldId="338"/>
        </pc:sldMkLst>
        <pc:spChg chg="mod">
          <ac:chgData name="Hong JunHwa" userId="047586fbb8018a31" providerId="LiveId" clId="{C5610979-BC18-4447-B0C5-A1B4E15F7C3E}" dt="2021-12-03T02:10:38.846" v="125" actId="1038"/>
          <ac:spMkLst>
            <pc:docMk/>
            <pc:sldMk cId="2691002362" sldId="338"/>
            <ac:spMk id="12" creationId="{88813AFD-AFF4-4084-AC08-2926437C81C8}"/>
          </ac:spMkLst>
        </pc:spChg>
        <pc:spChg chg="mod">
          <ac:chgData name="Hong JunHwa" userId="047586fbb8018a31" providerId="LiveId" clId="{C5610979-BC18-4447-B0C5-A1B4E15F7C3E}" dt="2021-12-03T02:10:38.846" v="125" actId="1038"/>
          <ac:spMkLst>
            <pc:docMk/>
            <pc:sldMk cId="2691002362" sldId="338"/>
            <ac:spMk id="16" creationId="{6B7CF97A-F35F-4FE3-94D9-5CB377003AA4}"/>
          </ac:spMkLst>
        </pc:spChg>
        <pc:spChg chg="add del">
          <ac:chgData name="Hong JunHwa" userId="047586fbb8018a31" providerId="LiveId" clId="{C5610979-BC18-4447-B0C5-A1B4E15F7C3E}" dt="2021-12-03T02:09:52.914" v="89" actId="21"/>
          <ac:spMkLst>
            <pc:docMk/>
            <pc:sldMk cId="2691002362" sldId="338"/>
            <ac:spMk id="26" creationId="{E680DD9B-E858-4DEA-A854-B82E5E970891}"/>
          </ac:spMkLst>
        </pc:spChg>
        <pc:spChg chg="add del">
          <ac:chgData name="Hong JunHwa" userId="047586fbb8018a31" providerId="LiveId" clId="{C5610979-BC18-4447-B0C5-A1B4E15F7C3E}" dt="2021-12-03T02:09:52.914" v="89" actId="21"/>
          <ac:spMkLst>
            <pc:docMk/>
            <pc:sldMk cId="2691002362" sldId="338"/>
            <ac:spMk id="27" creationId="{20AABC12-C3F2-43E9-A251-1EEE15DFE7E7}"/>
          </ac:spMkLst>
        </pc:spChg>
        <pc:spChg chg="mod">
          <ac:chgData name="Hong JunHwa" userId="047586fbb8018a31" providerId="LiveId" clId="{C5610979-BC18-4447-B0C5-A1B4E15F7C3E}" dt="2021-12-03T02:10:38.846" v="125" actId="1038"/>
          <ac:spMkLst>
            <pc:docMk/>
            <pc:sldMk cId="2691002362" sldId="338"/>
            <ac:spMk id="42" creationId="{349644E9-A383-49CD-A93E-F117A1F31158}"/>
          </ac:spMkLst>
        </pc:spChg>
        <pc:spChg chg="add del">
          <ac:chgData name="Hong JunHwa" userId="047586fbb8018a31" providerId="LiveId" clId="{C5610979-BC18-4447-B0C5-A1B4E15F7C3E}" dt="2021-12-03T02:09:52.914" v="89" actId="21"/>
          <ac:spMkLst>
            <pc:docMk/>
            <pc:sldMk cId="2691002362" sldId="338"/>
            <ac:spMk id="52" creationId="{D82BB202-1E6C-4985-BD2E-F26A5EA8A6D0}"/>
          </ac:spMkLst>
        </pc:spChg>
        <pc:grpChg chg="mod">
          <ac:chgData name="Hong JunHwa" userId="047586fbb8018a31" providerId="LiveId" clId="{C5610979-BC18-4447-B0C5-A1B4E15F7C3E}" dt="2021-12-03T02:10:38.846" v="125" actId="1038"/>
          <ac:grpSpMkLst>
            <pc:docMk/>
            <pc:sldMk cId="2691002362" sldId="338"/>
            <ac:grpSpMk id="39" creationId="{BA8BB9E9-3DD9-4EF3-B8B2-3AC7EDCFE761}"/>
          </ac:grpSpMkLst>
        </pc:grpChg>
        <pc:grpChg chg="add del">
          <ac:chgData name="Hong JunHwa" userId="047586fbb8018a31" providerId="LiveId" clId="{C5610979-BC18-4447-B0C5-A1B4E15F7C3E}" dt="2021-12-03T02:09:52.914" v="89" actId="21"/>
          <ac:grpSpMkLst>
            <pc:docMk/>
            <pc:sldMk cId="2691002362" sldId="338"/>
            <ac:grpSpMk id="49" creationId="{29F9A3D1-5244-404B-8F02-8AAB69F16B29}"/>
          </ac:grpSpMkLst>
        </pc:grpChg>
        <pc:picChg chg="add del">
          <ac:chgData name="Hong JunHwa" userId="047586fbb8018a31" providerId="LiveId" clId="{C5610979-BC18-4447-B0C5-A1B4E15F7C3E}" dt="2021-12-03T02:09:52.914" v="89" actId="21"/>
          <ac:picMkLst>
            <pc:docMk/>
            <pc:sldMk cId="2691002362" sldId="338"/>
            <ac:picMk id="7" creationId="{9AEFF2A9-415E-425D-A0C0-A77CE36A6F58}"/>
          </ac:picMkLst>
        </pc:picChg>
        <pc:picChg chg="mod">
          <ac:chgData name="Hong JunHwa" userId="047586fbb8018a31" providerId="LiveId" clId="{C5610979-BC18-4447-B0C5-A1B4E15F7C3E}" dt="2021-12-03T02:10:38.846" v="125" actId="1038"/>
          <ac:picMkLst>
            <pc:docMk/>
            <pc:sldMk cId="2691002362" sldId="338"/>
            <ac:picMk id="10" creationId="{D9858965-3B50-4C20-9D1A-FB8334DFCBB1}"/>
          </ac:picMkLst>
        </pc:picChg>
        <pc:picChg chg="add del">
          <ac:chgData name="Hong JunHwa" userId="047586fbb8018a31" providerId="LiveId" clId="{C5610979-BC18-4447-B0C5-A1B4E15F7C3E}" dt="2021-12-03T02:09:52.914" v="89" actId="21"/>
          <ac:picMkLst>
            <pc:docMk/>
            <pc:sldMk cId="2691002362" sldId="338"/>
            <ac:picMk id="13" creationId="{EF8DBCF5-A108-4518-AA91-9A3A63F836E6}"/>
          </ac:picMkLst>
        </pc:picChg>
        <pc:picChg chg="mod">
          <ac:chgData name="Hong JunHwa" userId="047586fbb8018a31" providerId="LiveId" clId="{C5610979-BC18-4447-B0C5-A1B4E15F7C3E}" dt="2021-12-03T02:10:38.846" v="125" actId="1038"/>
          <ac:picMkLst>
            <pc:docMk/>
            <pc:sldMk cId="2691002362" sldId="338"/>
            <ac:picMk id="15" creationId="{ABD73454-9FF5-4319-9F74-857020D19B5E}"/>
          </ac:picMkLst>
        </pc:picChg>
        <pc:picChg chg="mod">
          <ac:chgData name="Hong JunHwa" userId="047586fbb8018a31" providerId="LiveId" clId="{C5610979-BC18-4447-B0C5-A1B4E15F7C3E}" dt="2021-12-03T02:10:38.846" v="125" actId="1038"/>
          <ac:picMkLst>
            <pc:docMk/>
            <pc:sldMk cId="2691002362" sldId="338"/>
            <ac:picMk id="18" creationId="{FA635728-66AE-4A3A-AEB8-B47190E7DA0B}"/>
          </ac:picMkLst>
        </pc:picChg>
        <pc:picChg chg="add del">
          <ac:chgData name="Hong JunHwa" userId="047586fbb8018a31" providerId="LiveId" clId="{C5610979-BC18-4447-B0C5-A1B4E15F7C3E}" dt="2021-12-03T02:09:52.914" v="89" actId="21"/>
          <ac:picMkLst>
            <pc:docMk/>
            <pc:sldMk cId="2691002362" sldId="338"/>
            <ac:picMk id="22" creationId="{3F7293AB-4B83-4BD3-AB78-CF43D30C667C}"/>
          </ac:picMkLst>
        </pc:picChg>
      </pc:sldChg>
      <pc:sldChg chg="modSp mod modTransition">
        <pc:chgData name="Hong JunHwa" userId="047586fbb8018a31" providerId="LiveId" clId="{C5610979-BC18-4447-B0C5-A1B4E15F7C3E}" dt="2021-12-03T04:09:34.583" v="532" actId="1076"/>
        <pc:sldMkLst>
          <pc:docMk/>
          <pc:sldMk cId="3409519056" sldId="339"/>
        </pc:sldMkLst>
        <pc:spChg chg="mod">
          <ac:chgData name="Hong JunHwa" userId="047586fbb8018a31" providerId="LiveId" clId="{C5610979-BC18-4447-B0C5-A1B4E15F7C3E}" dt="2021-12-03T02:20:21.166" v="312"/>
          <ac:spMkLst>
            <pc:docMk/>
            <pc:sldMk cId="3409519056" sldId="339"/>
            <ac:spMk id="34" creationId="{6721A57E-657D-4902-A6BC-60BBA7F74C02}"/>
          </ac:spMkLst>
        </pc:spChg>
        <pc:picChg chg="mod">
          <ac:chgData name="Hong JunHwa" userId="047586fbb8018a31" providerId="LiveId" clId="{C5610979-BC18-4447-B0C5-A1B4E15F7C3E}" dt="2021-12-03T04:09:34.583" v="532" actId="1076"/>
          <ac:picMkLst>
            <pc:docMk/>
            <pc:sldMk cId="3409519056" sldId="339"/>
            <ac:picMk id="30" creationId="{408A9E7A-5CB5-4C3D-9661-99F120F89719}"/>
          </ac:picMkLst>
        </pc:picChg>
      </pc:sldChg>
      <pc:sldChg chg="modTransition">
        <pc:chgData name="Hong JunHwa" userId="047586fbb8018a31" providerId="LiveId" clId="{C5610979-BC18-4447-B0C5-A1B4E15F7C3E}" dt="2021-12-03T01:18:42.373" v="0"/>
        <pc:sldMkLst>
          <pc:docMk/>
          <pc:sldMk cId="3369534028" sldId="340"/>
        </pc:sldMkLst>
      </pc:sldChg>
      <pc:sldChg chg="modTransition">
        <pc:chgData name="Hong JunHwa" userId="047586fbb8018a31" providerId="LiveId" clId="{C5610979-BC18-4447-B0C5-A1B4E15F7C3E}" dt="2021-12-03T01:18:42.373" v="0"/>
        <pc:sldMkLst>
          <pc:docMk/>
          <pc:sldMk cId="2980545333" sldId="341"/>
        </pc:sldMkLst>
      </pc:sldChg>
      <pc:sldChg chg="addSp delSp modSp mod modTransition">
        <pc:chgData name="Hong JunHwa" userId="047586fbb8018a31" providerId="LiveId" clId="{C5610979-BC18-4447-B0C5-A1B4E15F7C3E}" dt="2021-12-03T05:21:15.970" v="829" actId="14100"/>
        <pc:sldMkLst>
          <pc:docMk/>
          <pc:sldMk cId="3074056790" sldId="344"/>
        </pc:sldMkLst>
        <pc:spChg chg="del mod">
          <ac:chgData name="Hong JunHwa" userId="047586fbb8018a31" providerId="LiveId" clId="{C5610979-BC18-4447-B0C5-A1B4E15F7C3E}" dt="2021-12-03T05:20:50.616" v="821" actId="478"/>
          <ac:spMkLst>
            <pc:docMk/>
            <pc:sldMk cId="3074056790" sldId="344"/>
            <ac:spMk id="14" creationId="{54967C22-6A67-4C9D-AFFC-69572C475BD7}"/>
          </ac:spMkLst>
        </pc:spChg>
        <pc:spChg chg="add del mod">
          <ac:chgData name="Hong JunHwa" userId="047586fbb8018a31" providerId="LiveId" clId="{C5610979-BC18-4447-B0C5-A1B4E15F7C3E}" dt="2021-12-03T04:30:05.475" v="548" actId="478"/>
          <ac:spMkLst>
            <pc:docMk/>
            <pc:sldMk cId="3074056790" sldId="344"/>
            <ac:spMk id="15" creationId="{C781DF40-8CA3-4D9B-B54C-4ABB6B3711FF}"/>
          </ac:spMkLst>
        </pc:spChg>
        <pc:spChg chg="add mod">
          <ac:chgData name="Hong JunHwa" userId="047586fbb8018a31" providerId="LiveId" clId="{C5610979-BC18-4447-B0C5-A1B4E15F7C3E}" dt="2021-12-03T05:21:15.970" v="829" actId="14100"/>
          <ac:spMkLst>
            <pc:docMk/>
            <pc:sldMk cId="3074056790" sldId="344"/>
            <ac:spMk id="19" creationId="{1F5487E3-86D6-4B4A-87E7-1942FBF7684C}"/>
          </ac:spMkLst>
        </pc:spChg>
        <pc:picChg chg="add mod">
          <ac:chgData name="Hong JunHwa" userId="047586fbb8018a31" providerId="LiveId" clId="{C5610979-BC18-4447-B0C5-A1B4E15F7C3E}" dt="2021-12-03T05:20:59.284" v="826" actId="1035"/>
          <ac:picMkLst>
            <pc:docMk/>
            <pc:sldMk cId="3074056790" sldId="344"/>
            <ac:picMk id="18" creationId="{8DC79C5B-759A-444A-B68D-64441B21DB1C}"/>
          </ac:picMkLst>
        </pc:picChg>
        <pc:picChg chg="del">
          <ac:chgData name="Hong JunHwa" userId="047586fbb8018a31" providerId="LiveId" clId="{C5610979-BC18-4447-B0C5-A1B4E15F7C3E}" dt="2021-12-03T05:20:51.522" v="822" actId="478"/>
          <ac:picMkLst>
            <pc:docMk/>
            <pc:sldMk cId="3074056790" sldId="344"/>
            <ac:picMk id="40" creationId="{E3207C60-5FEF-4CE3-80B3-00314581E198}"/>
          </ac:picMkLst>
        </pc:picChg>
      </pc:sldChg>
      <pc:sldChg chg="addSp delSp modSp mod modTransition">
        <pc:chgData name="Hong JunHwa" userId="047586fbb8018a31" providerId="LiveId" clId="{C5610979-BC18-4447-B0C5-A1B4E15F7C3E}" dt="2021-12-03T05:21:51.160" v="838" actId="1582"/>
        <pc:sldMkLst>
          <pc:docMk/>
          <pc:sldMk cId="2325944288" sldId="345"/>
        </pc:sldMkLst>
        <pc:spChg chg="mod ord">
          <ac:chgData name="Hong JunHwa" userId="047586fbb8018a31" providerId="LiveId" clId="{C5610979-BC18-4447-B0C5-A1B4E15F7C3E}" dt="2021-12-03T05:21:51.160" v="838" actId="1582"/>
          <ac:spMkLst>
            <pc:docMk/>
            <pc:sldMk cId="2325944288" sldId="345"/>
            <ac:spMk id="14" creationId="{54967C22-6A67-4C9D-AFFC-69572C475BD7}"/>
          </ac:spMkLst>
        </pc:spChg>
        <pc:picChg chg="del">
          <ac:chgData name="Hong JunHwa" userId="047586fbb8018a31" providerId="LiveId" clId="{C5610979-BC18-4447-B0C5-A1B4E15F7C3E}" dt="2021-12-03T05:21:30.491" v="832" actId="478"/>
          <ac:picMkLst>
            <pc:docMk/>
            <pc:sldMk cId="2325944288" sldId="345"/>
            <ac:picMk id="5" creationId="{8DC79C5B-759A-444A-B68D-64441B21DB1C}"/>
          </ac:picMkLst>
        </pc:picChg>
        <pc:picChg chg="add mod">
          <ac:chgData name="Hong JunHwa" userId="047586fbb8018a31" providerId="LiveId" clId="{C5610979-BC18-4447-B0C5-A1B4E15F7C3E}" dt="2021-12-03T05:21:37.382" v="835" actId="1076"/>
          <ac:picMkLst>
            <pc:docMk/>
            <pc:sldMk cId="2325944288" sldId="345"/>
            <ac:picMk id="15" creationId="{E3207C60-5FEF-4CE3-80B3-00314581E198}"/>
          </ac:picMkLst>
        </pc:picChg>
      </pc:sldChg>
      <pc:sldChg chg="addSp delSp modSp mod modTransition">
        <pc:chgData name="Hong JunHwa" userId="047586fbb8018a31" providerId="LiveId" clId="{C5610979-BC18-4447-B0C5-A1B4E15F7C3E}" dt="2021-12-03T05:22:56.436" v="854" actId="1582"/>
        <pc:sldMkLst>
          <pc:docMk/>
          <pc:sldMk cId="1360780985" sldId="346"/>
        </pc:sldMkLst>
        <pc:spChg chg="mod ord">
          <ac:chgData name="Hong JunHwa" userId="047586fbb8018a31" providerId="LiveId" clId="{C5610979-BC18-4447-B0C5-A1B4E15F7C3E}" dt="2021-12-03T05:22:56.436" v="854" actId="1582"/>
          <ac:spMkLst>
            <pc:docMk/>
            <pc:sldMk cId="1360780985" sldId="346"/>
            <ac:spMk id="14" creationId="{54967C22-6A67-4C9D-AFFC-69572C475BD7}"/>
          </ac:spMkLst>
        </pc:spChg>
        <pc:spChg chg="mod">
          <ac:chgData name="Hong JunHwa" userId="047586fbb8018a31" providerId="LiveId" clId="{C5610979-BC18-4447-B0C5-A1B4E15F7C3E}" dt="2021-12-03T05:22:12.746" v="842"/>
          <ac:spMkLst>
            <pc:docMk/>
            <pc:sldMk cId="1360780985" sldId="346"/>
            <ac:spMk id="34" creationId="{352C914E-E875-41EB-9239-7F29ADC93B26}"/>
          </ac:spMkLst>
        </pc:spChg>
        <pc:picChg chg="add mod">
          <ac:chgData name="Hong JunHwa" userId="047586fbb8018a31" providerId="LiveId" clId="{C5610979-BC18-4447-B0C5-A1B4E15F7C3E}" dt="2021-12-03T05:22:08.298" v="841" actId="1076"/>
          <ac:picMkLst>
            <pc:docMk/>
            <pc:sldMk cId="1360780985" sldId="346"/>
            <ac:picMk id="15" creationId="{2AA933DE-DA24-4405-99F5-08D3FB1AF9D1}"/>
          </ac:picMkLst>
        </pc:picChg>
        <pc:picChg chg="add mod">
          <ac:chgData name="Hong JunHwa" userId="047586fbb8018a31" providerId="LiveId" clId="{C5610979-BC18-4447-B0C5-A1B4E15F7C3E}" dt="2021-12-03T05:22:27.529" v="845" actId="1076"/>
          <ac:picMkLst>
            <pc:docMk/>
            <pc:sldMk cId="1360780985" sldId="346"/>
            <ac:picMk id="18" creationId="{7FA89504-C6FF-42ED-A2D5-2C487740B110}"/>
          </ac:picMkLst>
        </pc:picChg>
        <pc:picChg chg="del">
          <ac:chgData name="Hong JunHwa" userId="047586fbb8018a31" providerId="LiveId" clId="{C5610979-BC18-4447-B0C5-A1B4E15F7C3E}" dt="2021-12-03T05:22:04.172" v="839" actId="478"/>
          <ac:picMkLst>
            <pc:docMk/>
            <pc:sldMk cId="1360780985" sldId="346"/>
            <ac:picMk id="19" creationId="{EA5F9242-0776-4BB3-B731-5CB1C4CBCEC6}"/>
          </ac:picMkLst>
        </pc:picChg>
        <pc:picChg chg="add mod">
          <ac:chgData name="Hong JunHwa" userId="047586fbb8018a31" providerId="LiveId" clId="{C5610979-BC18-4447-B0C5-A1B4E15F7C3E}" dt="2021-12-03T05:22:43.721" v="851" actId="1076"/>
          <ac:picMkLst>
            <pc:docMk/>
            <pc:sldMk cId="1360780985" sldId="346"/>
            <ac:picMk id="20" creationId="{9908203A-457A-477B-8E9B-950D3C1D95EC}"/>
          </ac:picMkLst>
        </pc:picChg>
        <pc:picChg chg="del">
          <ac:chgData name="Hong JunHwa" userId="047586fbb8018a31" providerId="LiveId" clId="{C5610979-BC18-4447-B0C5-A1B4E15F7C3E}" dt="2021-12-03T05:22:23.728" v="843" actId="478"/>
          <ac:picMkLst>
            <pc:docMk/>
            <pc:sldMk cId="1360780985" sldId="346"/>
            <ac:picMk id="21" creationId="{C83BB941-5636-4E9D-856C-C371839D8682}"/>
          </ac:picMkLst>
        </pc:picChg>
        <pc:picChg chg="del">
          <ac:chgData name="Hong JunHwa" userId="047586fbb8018a31" providerId="LiveId" clId="{C5610979-BC18-4447-B0C5-A1B4E15F7C3E}" dt="2021-12-03T05:22:31.911" v="846" actId="478"/>
          <ac:picMkLst>
            <pc:docMk/>
            <pc:sldMk cId="1360780985" sldId="346"/>
            <ac:picMk id="22" creationId="{03151CAA-F72E-4ABE-8A9E-2D8983CF7340}"/>
          </ac:picMkLst>
        </pc:picChg>
      </pc:sldChg>
      <pc:sldChg chg="addSp delSp modSp mod modTransition">
        <pc:chgData name="Hong JunHwa" userId="047586fbb8018a31" providerId="LiveId" clId="{C5610979-BC18-4447-B0C5-A1B4E15F7C3E}" dt="2021-12-03T02:19:07.127" v="254" actId="1076"/>
        <pc:sldMkLst>
          <pc:docMk/>
          <pc:sldMk cId="4159510844" sldId="347"/>
        </pc:sldMkLst>
        <pc:spChg chg="add mod">
          <ac:chgData name="Hong JunHwa" userId="047586fbb8018a31" providerId="LiveId" clId="{C5610979-BC18-4447-B0C5-A1B4E15F7C3E}" dt="2021-12-03T02:19:07.127" v="254" actId="1076"/>
          <ac:spMkLst>
            <pc:docMk/>
            <pc:sldMk cId="4159510844" sldId="347"/>
            <ac:spMk id="12" creationId="{02F2B57D-E5F8-4E12-86F5-DAC75211A9EB}"/>
          </ac:spMkLst>
        </pc:spChg>
        <pc:spChg chg="mod">
          <ac:chgData name="Hong JunHwa" userId="047586fbb8018a31" providerId="LiveId" clId="{C5610979-BC18-4447-B0C5-A1B4E15F7C3E}" dt="2021-12-03T02:19:00.772" v="252" actId="1076"/>
          <ac:spMkLst>
            <pc:docMk/>
            <pc:sldMk cId="4159510844" sldId="347"/>
            <ac:spMk id="32" creationId="{14DB1D64-34C0-422E-828E-3D6B482C8073}"/>
          </ac:spMkLst>
        </pc:spChg>
        <pc:picChg chg="add del">
          <ac:chgData name="Hong JunHwa" userId="047586fbb8018a31" providerId="LiveId" clId="{C5610979-BC18-4447-B0C5-A1B4E15F7C3E}" dt="2021-12-03T02:15:10.011" v="128" actId="22"/>
          <ac:picMkLst>
            <pc:docMk/>
            <pc:sldMk cId="4159510844" sldId="347"/>
            <ac:picMk id="5" creationId="{53A155F8-4B02-4B57-869E-757BA03F4EBA}"/>
          </ac:picMkLst>
        </pc:picChg>
        <pc:picChg chg="add del mod">
          <ac:chgData name="Hong JunHwa" userId="047586fbb8018a31" providerId="LiveId" clId="{C5610979-BC18-4447-B0C5-A1B4E15F7C3E}" dt="2021-12-03T02:15:52.317" v="134" actId="478"/>
          <ac:picMkLst>
            <pc:docMk/>
            <pc:sldMk cId="4159510844" sldId="347"/>
            <ac:picMk id="7" creationId="{AB3F7B9E-B94E-4E3C-86E6-E8C1142EDE0E}"/>
          </ac:picMkLst>
        </pc:picChg>
        <pc:picChg chg="del">
          <ac:chgData name="Hong JunHwa" userId="047586fbb8018a31" providerId="LiveId" clId="{C5610979-BC18-4447-B0C5-A1B4E15F7C3E}" dt="2021-12-03T02:15:09.075" v="126" actId="478"/>
          <ac:picMkLst>
            <pc:docMk/>
            <pc:sldMk cId="4159510844" sldId="347"/>
            <ac:picMk id="9" creationId="{4472F124-4836-4BDB-A30E-936442E070A5}"/>
          </ac:picMkLst>
        </pc:picChg>
        <pc:picChg chg="add mod">
          <ac:chgData name="Hong JunHwa" userId="047586fbb8018a31" providerId="LiveId" clId="{C5610979-BC18-4447-B0C5-A1B4E15F7C3E}" dt="2021-12-03T02:15:56.922" v="137" actId="1076"/>
          <ac:picMkLst>
            <pc:docMk/>
            <pc:sldMk cId="4159510844" sldId="347"/>
            <ac:picMk id="10" creationId="{9B49D276-4EA4-4A2C-A10B-E895E7E7871F}"/>
          </ac:picMkLst>
        </pc:picChg>
      </pc:sldChg>
      <pc:sldChg chg="addSp delSp modSp mod ord">
        <pc:chgData name="Hong JunHwa" userId="047586fbb8018a31" providerId="LiveId" clId="{C5610979-BC18-4447-B0C5-A1B4E15F7C3E}" dt="2021-12-03T05:26:48.854" v="934"/>
        <pc:sldMkLst>
          <pc:docMk/>
          <pc:sldMk cId="2607131877" sldId="348"/>
        </pc:sldMkLst>
        <pc:spChg chg="add mod">
          <ac:chgData name="Hong JunHwa" userId="047586fbb8018a31" providerId="LiveId" clId="{C5610979-BC18-4447-B0C5-A1B4E15F7C3E}" dt="2021-12-03T04:41:22.635" v="576" actId="1076"/>
          <ac:spMkLst>
            <pc:docMk/>
            <pc:sldMk cId="2607131877" sldId="348"/>
            <ac:spMk id="20" creationId="{C0796F3B-0D6F-4012-8048-7756B39614C1}"/>
          </ac:spMkLst>
        </pc:spChg>
        <pc:spChg chg="add mod">
          <ac:chgData name="Hong JunHwa" userId="047586fbb8018a31" providerId="LiveId" clId="{C5610979-BC18-4447-B0C5-A1B4E15F7C3E}" dt="2021-12-03T04:48:08.490" v="751" actId="1076"/>
          <ac:spMkLst>
            <pc:docMk/>
            <pc:sldMk cId="2607131877" sldId="348"/>
            <ac:spMk id="21" creationId="{5FFC202F-63A1-4E26-95A7-8AF68FB32F21}"/>
          </ac:spMkLst>
        </pc:spChg>
        <pc:spChg chg="add mod">
          <ac:chgData name="Hong JunHwa" userId="047586fbb8018a31" providerId="LiveId" clId="{C5610979-BC18-4447-B0C5-A1B4E15F7C3E}" dt="2021-12-03T04:48:02.527" v="749" actId="1076"/>
          <ac:spMkLst>
            <pc:docMk/>
            <pc:sldMk cId="2607131877" sldId="348"/>
            <ac:spMk id="22" creationId="{56B70BFF-6BE1-4B2B-A0B6-142BB78B4DAD}"/>
          </ac:spMkLst>
        </pc:spChg>
        <pc:spChg chg="add mod">
          <ac:chgData name="Hong JunHwa" userId="047586fbb8018a31" providerId="LiveId" clId="{C5610979-BC18-4447-B0C5-A1B4E15F7C3E}" dt="2021-12-03T04:48:02.527" v="749" actId="1076"/>
          <ac:spMkLst>
            <pc:docMk/>
            <pc:sldMk cId="2607131877" sldId="348"/>
            <ac:spMk id="27" creationId="{4580CE9A-FF1D-4FB0-BA19-AC72A12C3046}"/>
          </ac:spMkLst>
        </pc:spChg>
        <pc:spChg chg="add mod">
          <ac:chgData name="Hong JunHwa" userId="047586fbb8018a31" providerId="LiveId" clId="{C5610979-BC18-4447-B0C5-A1B4E15F7C3E}" dt="2021-12-03T04:48:04.784" v="750" actId="1076"/>
          <ac:spMkLst>
            <pc:docMk/>
            <pc:sldMk cId="2607131877" sldId="348"/>
            <ac:spMk id="28" creationId="{4527C3BD-34CD-4A54-99AF-BED0B8CA73F4}"/>
          </ac:spMkLst>
        </pc:spChg>
        <pc:spChg chg="add mod">
          <ac:chgData name="Hong JunHwa" userId="047586fbb8018a31" providerId="LiveId" clId="{C5610979-BC18-4447-B0C5-A1B4E15F7C3E}" dt="2021-12-03T04:52:59.765" v="805"/>
          <ac:spMkLst>
            <pc:docMk/>
            <pc:sldMk cId="2607131877" sldId="348"/>
            <ac:spMk id="31" creationId="{95101CB1-AD0A-4949-908F-69E101FBC6E3}"/>
          </ac:spMkLst>
        </pc:spChg>
        <pc:spChg chg="mod">
          <ac:chgData name="Hong JunHwa" userId="047586fbb8018a31" providerId="LiveId" clId="{C5610979-BC18-4447-B0C5-A1B4E15F7C3E}" dt="2021-12-03T04:41:15.472" v="572" actId="6549"/>
          <ac:spMkLst>
            <pc:docMk/>
            <pc:sldMk cId="2607131877" sldId="348"/>
            <ac:spMk id="41" creationId="{07C410B5-3E0E-44FA-B9BE-74E187FB5DA6}"/>
          </ac:spMkLst>
        </pc:spChg>
        <pc:grpChg chg="add del">
          <ac:chgData name="Hong JunHwa" userId="047586fbb8018a31" providerId="LiveId" clId="{C5610979-BC18-4447-B0C5-A1B4E15F7C3E}" dt="2021-12-03T04:41:35.570" v="581" actId="478"/>
          <ac:grpSpMkLst>
            <pc:docMk/>
            <pc:sldMk cId="2607131877" sldId="348"/>
            <ac:grpSpMk id="7" creationId="{40566372-17C2-43D4-B804-ADA9D7D621A0}"/>
          </ac:grpSpMkLst>
        </pc:grpChg>
        <pc:grpChg chg="add del">
          <ac:chgData name="Hong JunHwa" userId="047586fbb8018a31" providerId="LiveId" clId="{C5610979-BC18-4447-B0C5-A1B4E15F7C3E}" dt="2021-12-03T04:41:35.570" v="581" actId="478"/>
          <ac:grpSpMkLst>
            <pc:docMk/>
            <pc:sldMk cId="2607131877" sldId="348"/>
            <ac:grpSpMk id="36" creationId="{DAB04978-7485-46D1-BCA7-0A8CADF6292B}"/>
          </ac:grpSpMkLst>
        </pc:grpChg>
        <pc:grpChg chg="add del">
          <ac:chgData name="Hong JunHwa" userId="047586fbb8018a31" providerId="LiveId" clId="{C5610979-BC18-4447-B0C5-A1B4E15F7C3E}" dt="2021-12-03T04:41:35.570" v="581" actId="478"/>
          <ac:grpSpMkLst>
            <pc:docMk/>
            <pc:sldMk cId="2607131877" sldId="348"/>
            <ac:grpSpMk id="43" creationId="{80E1FE87-4DED-4196-80FF-C64A30B1B601}"/>
          </ac:grpSpMkLst>
        </pc:grpChg>
        <pc:picChg chg="add del">
          <ac:chgData name="Hong JunHwa" userId="047586fbb8018a31" providerId="LiveId" clId="{C5610979-BC18-4447-B0C5-A1B4E15F7C3E}" dt="2021-12-03T04:41:12.908" v="570" actId="22"/>
          <ac:picMkLst>
            <pc:docMk/>
            <pc:sldMk cId="2607131877" sldId="348"/>
            <ac:picMk id="3" creationId="{54B4DE17-18DA-4F4A-8B25-6351BEAD26C4}"/>
          </ac:picMkLst>
        </pc:picChg>
        <pc:picChg chg="add del mod">
          <ac:chgData name="Hong JunHwa" userId="047586fbb8018a31" providerId="LiveId" clId="{C5610979-BC18-4447-B0C5-A1B4E15F7C3E}" dt="2021-12-03T04:41:12.635" v="569" actId="22"/>
          <ac:picMkLst>
            <pc:docMk/>
            <pc:sldMk cId="2607131877" sldId="348"/>
            <ac:picMk id="5" creationId="{EE8B699F-40A3-41CD-8DE7-69F7BF58E841}"/>
          </ac:picMkLst>
        </pc:picChg>
        <pc:picChg chg="add mod">
          <ac:chgData name="Hong JunHwa" userId="047586fbb8018a31" providerId="LiveId" clId="{C5610979-BC18-4447-B0C5-A1B4E15F7C3E}" dt="2021-12-03T04:48:04.784" v="750" actId="1076"/>
          <ac:picMkLst>
            <pc:docMk/>
            <pc:sldMk cId="2607131877" sldId="348"/>
            <ac:picMk id="10" creationId="{6321FD15-43F9-4094-945F-A317C9DABF99}"/>
          </ac:picMkLst>
        </pc:picChg>
        <pc:picChg chg="add mod">
          <ac:chgData name="Hong JunHwa" userId="047586fbb8018a31" providerId="LiveId" clId="{C5610979-BC18-4447-B0C5-A1B4E15F7C3E}" dt="2021-12-03T04:48:02.527" v="749" actId="1076"/>
          <ac:picMkLst>
            <pc:docMk/>
            <pc:sldMk cId="2607131877" sldId="348"/>
            <ac:picMk id="12" creationId="{9912E7D0-EA56-4C7D-B5D4-D41AA0C9DC2D}"/>
          </ac:picMkLst>
        </pc:picChg>
        <pc:picChg chg="add mod">
          <ac:chgData name="Hong JunHwa" userId="047586fbb8018a31" providerId="LiveId" clId="{C5610979-BC18-4447-B0C5-A1B4E15F7C3E}" dt="2021-12-03T04:52:37.017" v="781" actId="1076"/>
          <ac:picMkLst>
            <pc:docMk/>
            <pc:sldMk cId="2607131877" sldId="348"/>
            <ac:picMk id="14" creationId="{7DAA832B-27A7-4767-8166-3DAF12D3BA1C}"/>
          </ac:picMkLst>
        </pc:picChg>
      </pc:sldChg>
      <pc:sldChg chg="addSp delSp modSp mod">
        <pc:chgData name="Hong JunHwa" userId="047586fbb8018a31" providerId="LiveId" clId="{C5610979-BC18-4447-B0C5-A1B4E15F7C3E}" dt="2021-12-03T05:26:21.974" v="931" actId="12"/>
        <pc:sldMkLst>
          <pc:docMk/>
          <pc:sldMk cId="3682998167" sldId="349"/>
        </pc:sldMkLst>
        <pc:spChg chg="mod">
          <ac:chgData name="Hong JunHwa" userId="047586fbb8018a31" providerId="LiveId" clId="{C5610979-BC18-4447-B0C5-A1B4E15F7C3E}" dt="2021-12-03T05:26:21.974" v="931" actId="12"/>
          <ac:spMkLst>
            <pc:docMk/>
            <pc:sldMk cId="3682998167" sldId="349"/>
            <ac:spMk id="22" creationId="{3855FE4D-11AA-4F18-B602-363B9AEA5B78}"/>
          </ac:spMkLst>
        </pc:spChg>
        <pc:spChg chg="del">
          <ac:chgData name="Hong JunHwa" userId="047586fbb8018a31" providerId="LiveId" clId="{C5610979-BC18-4447-B0C5-A1B4E15F7C3E}" dt="2021-12-03T05:25:02.989" v="863" actId="21"/>
          <ac:spMkLst>
            <pc:docMk/>
            <pc:sldMk cId="3682998167" sldId="349"/>
            <ac:spMk id="23" creationId="{4506F349-72A2-4549-BF3E-C1C67F15BE0B}"/>
          </ac:spMkLst>
        </pc:spChg>
        <pc:spChg chg="add mod">
          <ac:chgData name="Hong JunHwa" userId="047586fbb8018a31" providerId="LiveId" clId="{C5610979-BC18-4447-B0C5-A1B4E15F7C3E}" dt="2021-12-03T05:24:26.944" v="860"/>
          <ac:spMkLst>
            <pc:docMk/>
            <pc:sldMk cId="3682998167" sldId="349"/>
            <ac:spMk id="24" creationId="{C1EAC935-1BE2-439C-87DE-9C666A4A836E}"/>
          </ac:spMkLst>
        </pc:spChg>
        <pc:spChg chg="del">
          <ac:chgData name="Hong JunHwa" userId="047586fbb8018a31" providerId="LiveId" clId="{C5610979-BC18-4447-B0C5-A1B4E15F7C3E}" dt="2021-12-03T05:25:02.989" v="863" actId="21"/>
          <ac:spMkLst>
            <pc:docMk/>
            <pc:sldMk cId="3682998167" sldId="349"/>
            <ac:spMk id="26" creationId="{99C29544-D87C-4D15-B2A6-B7502C1B99AA}"/>
          </ac:spMkLst>
        </pc:spChg>
        <pc:spChg chg="del">
          <ac:chgData name="Hong JunHwa" userId="047586fbb8018a31" providerId="LiveId" clId="{C5610979-BC18-4447-B0C5-A1B4E15F7C3E}" dt="2021-12-03T05:24:26.661" v="859" actId="478"/>
          <ac:spMkLst>
            <pc:docMk/>
            <pc:sldMk cId="3682998167" sldId="349"/>
            <ac:spMk id="53" creationId="{2460B3F9-F53F-43AF-8DDC-48F4CA24C49A}"/>
          </ac:spMkLst>
        </pc:spChg>
        <pc:spChg chg="del">
          <ac:chgData name="Hong JunHwa" userId="047586fbb8018a31" providerId="LiveId" clId="{C5610979-BC18-4447-B0C5-A1B4E15F7C3E}" dt="2021-12-03T05:24:26.661" v="859" actId="478"/>
          <ac:spMkLst>
            <pc:docMk/>
            <pc:sldMk cId="3682998167" sldId="349"/>
            <ac:spMk id="55" creationId="{958530A8-AE1A-461C-B096-0361EA28C9AB}"/>
          </ac:spMkLst>
        </pc:spChg>
        <pc:grpChg chg="add mod">
          <ac:chgData name="Hong JunHwa" userId="047586fbb8018a31" providerId="LiveId" clId="{C5610979-BC18-4447-B0C5-A1B4E15F7C3E}" dt="2021-12-03T05:25:19.751" v="870" actId="1076"/>
          <ac:grpSpMkLst>
            <pc:docMk/>
            <pc:sldMk cId="3682998167" sldId="349"/>
            <ac:grpSpMk id="2" creationId="{81823E7A-D15C-4E69-A152-5C87901140C0}"/>
          </ac:grpSpMkLst>
        </pc:grpChg>
        <pc:grpChg chg="del">
          <ac:chgData name="Hong JunHwa" userId="047586fbb8018a31" providerId="LiveId" clId="{C5610979-BC18-4447-B0C5-A1B4E15F7C3E}" dt="2021-12-03T05:25:02.989" v="863" actId="21"/>
          <ac:grpSpMkLst>
            <pc:docMk/>
            <pc:sldMk cId="3682998167" sldId="349"/>
            <ac:grpSpMk id="7" creationId="{40566372-17C2-43D4-B804-ADA9D7D621A0}"/>
          </ac:grpSpMkLst>
        </pc:grpChg>
        <pc:grpChg chg="mod">
          <ac:chgData name="Hong JunHwa" userId="047586fbb8018a31" providerId="LiveId" clId="{C5610979-BC18-4447-B0C5-A1B4E15F7C3E}" dt="2021-12-03T05:25:16.734" v="869" actId="164"/>
          <ac:grpSpMkLst>
            <pc:docMk/>
            <pc:sldMk cId="3682998167" sldId="349"/>
            <ac:grpSpMk id="36" creationId="{DAB04978-7485-46D1-BCA7-0A8CADF6292B}"/>
          </ac:grpSpMkLst>
        </pc:grpChg>
        <pc:grpChg chg="del">
          <ac:chgData name="Hong JunHwa" userId="047586fbb8018a31" providerId="LiveId" clId="{C5610979-BC18-4447-B0C5-A1B4E15F7C3E}" dt="2021-12-03T05:25:02.989" v="863" actId="21"/>
          <ac:grpSpMkLst>
            <pc:docMk/>
            <pc:sldMk cId="3682998167" sldId="349"/>
            <ac:grpSpMk id="43" creationId="{80E1FE87-4DED-4196-80FF-C64A30B1B601}"/>
          </ac:grpSpMkLst>
        </pc:grpChg>
        <pc:picChg chg="mod">
          <ac:chgData name="Hong JunHwa" userId="047586fbb8018a31" providerId="LiveId" clId="{C5610979-BC18-4447-B0C5-A1B4E15F7C3E}" dt="2021-12-03T05:25:16.734" v="869" actId="164"/>
          <ac:picMkLst>
            <pc:docMk/>
            <pc:sldMk cId="3682998167" sldId="349"/>
            <ac:picMk id="3" creationId="{ABAE1E5E-A856-4F2E-AC35-F82018D51146}"/>
          </ac:picMkLst>
        </pc:picChg>
        <pc:picChg chg="mod">
          <ac:chgData name="Hong JunHwa" userId="047586fbb8018a31" providerId="LiveId" clId="{C5610979-BC18-4447-B0C5-A1B4E15F7C3E}" dt="2021-12-03T05:25:16.734" v="869" actId="164"/>
          <ac:picMkLst>
            <pc:docMk/>
            <pc:sldMk cId="3682998167" sldId="349"/>
            <ac:picMk id="5" creationId="{0B226D0E-518E-4A3D-AA8D-6F1EEDD99D54}"/>
          </ac:picMkLst>
        </pc:picChg>
        <pc:picChg chg="del">
          <ac:chgData name="Hong JunHwa" userId="047586fbb8018a31" providerId="LiveId" clId="{C5610979-BC18-4447-B0C5-A1B4E15F7C3E}" dt="2021-12-03T05:25:02.989" v="863" actId="21"/>
          <ac:picMkLst>
            <pc:docMk/>
            <pc:sldMk cId="3682998167" sldId="349"/>
            <ac:picMk id="11" creationId="{9AFC3A17-AC53-4E03-831D-43B3F51F5AFA}"/>
          </ac:picMkLst>
        </pc:picChg>
        <pc:picChg chg="del">
          <ac:chgData name="Hong JunHwa" userId="047586fbb8018a31" providerId="LiveId" clId="{C5610979-BC18-4447-B0C5-A1B4E15F7C3E}" dt="2021-12-03T05:25:02.989" v="863" actId="21"/>
          <ac:picMkLst>
            <pc:docMk/>
            <pc:sldMk cId="3682998167" sldId="349"/>
            <ac:picMk id="13" creationId="{8D006B1F-4D2F-4396-A711-CE4E9A81655A}"/>
          </ac:picMkLst>
        </pc:picChg>
        <pc:picChg chg="add mod">
          <ac:chgData name="Hong JunHwa" userId="047586fbb8018a31" providerId="LiveId" clId="{C5610979-BC18-4447-B0C5-A1B4E15F7C3E}" dt="2021-12-03T05:25:22.444" v="871" actId="1076"/>
          <ac:picMkLst>
            <pc:docMk/>
            <pc:sldMk cId="3682998167" sldId="349"/>
            <ac:picMk id="25" creationId="{14AC83A4-9B22-4B14-86B7-387A6BF3BA5C}"/>
          </ac:picMkLst>
        </pc:picChg>
      </pc:sldChg>
      <pc:sldChg chg="addSp delSp modSp mod">
        <pc:chgData name="Hong JunHwa" userId="047586fbb8018a31" providerId="LiveId" clId="{C5610979-BC18-4447-B0C5-A1B4E15F7C3E}" dt="2021-12-03T05:34:05.969" v="978" actId="1076"/>
        <pc:sldMkLst>
          <pc:docMk/>
          <pc:sldMk cId="736552109" sldId="350"/>
        </pc:sldMkLst>
        <pc:spChg chg="mod">
          <ac:chgData name="Hong JunHwa" userId="047586fbb8018a31" providerId="LiveId" clId="{C5610979-BC18-4447-B0C5-A1B4E15F7C3E}" dt="2021-12-03T05:26:26.041" v="932" actId="12"/>
          <ac:spMkLst>
            <pc:docMk/>
            <pc:sldMk cId="736552109" sldId="350"/>
            <ac:spMk id="22" creationId="{3855FE4D-11AA-4F18-B602-363B9AEA5B78}"/>
          </ac:spMkLst>
        </pc:spChg>
        <pc:spChg chg="mod">
          <ac:chgData name="Hong JunHwa" userId="047586fbb8018a31" providerId="LiveId" clId="{C5610979-BC18-4447-B0C5-A1B4E15F7C3E}" dt="2021-12-03T05:25:48.339" v="918" actId="164"/>
          <ac:spMkLst>
            <pc:docMk/>
            <pc:sldMk cId="736552109" sldId="350"/>
            <ac:spMk id="23" creationId="{4506F349-72A2-4549-BF3E-C1C67F15BE0B}"/>
          </ac:spMkLst>
        </pc:spChg>
        <pc:spChg chg="mod">
          <ac:chgData name="Hong JunHwa" userId="047586fbb8018a31" providerId="LiveId" clId="{C5610979-BC18-4447-B0C5-A1B4E15F7C3E}" dt="2021-12-03T05:26:01.671" v="927" actId="164"/>
          <ac:spMkLst>
            <pc:docMk/>
            <pc:sldMk cId="736552109" sldId="350"/>
            <ac:spMk id="26" creationId="{99C29544-D87C-4D15-B2A6-B7502C1B99AA}"/>
          </ac:spMkLst>
        </pc:spChg>
        <pc:spChg chg="mod">
          <ac:chgData name="Hong JunHwa" userId="047586fbb8018a31" providerId="LiveId" clId="{C5610979-BC18-4447-B0C5-A1B4E15F7C3E}" dt="2021-12-03T05:25:51.143" v="920" actId="571"/>
          <ac:spMkLst>
            <pc:docMk/>
            <pc:sldMk cId="736552109" sldId="350"/>
            <ac:spMk id="28" creationId="{D27F2880-CBF4-49E5-8E36-EF67F25E7AC9}"/>
          </ac:spMkLst>
        </pc:spChg>
        <pc:spChg chg="mod">
          <ac:chgData name="Hong JunHwa" userId="047586fbb8018a31" providerId="LiveId" clId="{C5610979-BC18-4447-B0C5-A1B4E15F7C3E}" dt="2021-12-03T05:25:51.143" v="920" actId="571"/>
          <ac:spMkLst>
            <pc:docMk/>
            <pc:sldMk cId="736552109" sldId="350"/>
            <ac:spMk id="29" creationId="{92382E81-B467-46ED-B5B0-8FFC6E7912A9}"/>
          </ac:spMkLst>
        </pc:spChg>
        <pc:spChg chg="add mod">
          <ac:chgData name="Hong JunHwa" userId="047586fbb8018a31" providerId="LiveId" clId="{C5610979-BC18-4447-B0C5-A1B4E15F7C3E}" dt="2021-12-03T05:25:51.143" v="920" actId="571"/>
          <ac:spMkLst>
            <pc:docMk/>
            <pc:sldMk cId="736552109" sldId="350"/>
            <ac:spMk id="30" creationId="{00777DD6-2CF3-4161-9A56-F9630666973A}"/>
          </ac:spMkLst>
        </pc:spChg>
        <pc:spChg chg="add mod">
          <ac:chgData name="Hong JunHwa" userId="047586fbb8018a31" providerId="LiveId" clId="{C5610979-BC18-4447-B0C5-A1B4E15F7C3E}" dt="2021-12-03T05:33:44.654" v="977" actId="1076"/>
          <ac:spMkLst>
            <pc:docMk/>
            <pc:sldMk cId="736552109" sldId="350"/>
            <ac:spMk id="34" creationId="{3B063C30-0A9B-44FB-B9EA-5CC0BA85556F}"/>
          </ac:spMkLst>
        </pc:spChg>
        <pc:spChg chg="add mod">
          <ac:chgData name="Hong JunHwa" userId="047586fbb8018a31" providerId="LiveId" clId="{C5610979-BC18-4447-B0C5-A1B4E15F7C3E}" dt="2021-12-03T05:34:05.969" v="978" actId="1076"/>
          <ac:spMkLst>
            <pc:docMk/>
            <pc:sldMk cId="736552109" sldId="350"/>
            <ac:spMk id="35" creationId="{8F528AD2-FBA0-48E9-9FAC-1DABC6C50A2C}"/>
          </ac:spMkLst>
        </pc:spChg>
        <pc:spChg chg="mod">
          <ac:chgData name="Hong JunHwa" userId="047586fbb8018a31" providerId="LiveId" clId="{C5610979-BC18-4447-B0C5-A1B4E15F7C3E}" dt="2021-12-03T05:26:00.159" v="926" actId="164"/>
          <ac:spMkLst>
            <pc:docMk/>
            <pc:sldMk cId="736552109" sldId="350"/>
            <ac:spMk id="45" creationId="{FC7CEE1A-0FAE-4809-8EA1-BE080DB08920}"/>
          </ac:spMkLst>
        </pc:spChg>
        <pc:spChg chg="mod">
          <ac:chgData name="Hong JunHwa" userId="047586fbb8018a31" providerId="LiveId" clId="{C5610979-BC18-4447-B0C5-A1B4E15F7C3E}" dt="2021-12-03T05:26:00.159" v="926" actId="164"/>
          <ac:spMkLst>
            <pc:docMk/>
            <pc:sldMk cId="736552109" sldId="350"/>
            <ac:spMk id="47" creationId="{EA9FCF5A-6BDA-4E70-B86A-60DA77EC02EA}"/>
          </ac:spMkLst>
        </pc:spChg>
        <pc:grpChg chg="add mod">
          <ac:chgData name="Hong JunHwa" userId="047586fbb8018a31" providerId="LiveId" clId="{C5610979-BC18-4447-B0C5-A1B4E15F7C3E}" dt="2021-12-03T05:29:50.200" v="937" actId="1076"/>
          <ac:grpSpMkLst>
            <pc:docMk/>
            <pc:sldMk cId="736552109" sldId="350"/>
            <ac:grpSpMk id="2" creationId="{42CC86A4-71BC-45C7-8E4D-DB3E0BE18E6F}"/>
          </ac:grpSpMkLst>
        </pc:grpChg>
        <pc:grpChg chg="add mod">
          <ac:chgData name="Hong JunHwa" userId="047586fbb8018a31" providerId="LiveId" clId="{C5610979-BC18-4447-B0C5-A1B4E15F7C3E}" dt="2021-12-03T05:25:58.538" v="924" actId="164"/>
          <ac:grpSpMkLst>
            <pc:docMk/>
            <pc:sldMk cId="736552109" sldId="350"/>
            <ac:grpSpMk id="4" creationId="{329AA12E-40A4-4A3E-98D9-FC24E6934057}"/>
          </ac:grpSpMkLst>
        </pc:grpChg>
        <pc:grpChg chg="mod">
          <ac:chgData name="Hong JunHwa" userId="047586fbb8018a31" providerId="LiveId" clId="{C5610979-BC18-4447-B0C5-A1B4E15F7C3E}" dt="2021-12-03T05:25:48.339" v="918" actId="164"/>
          <ac:grpSpMkLst>
            <pc:docMk/>
            <pc:sldMk cId="736552109" sldId="350"/>
            <ac:grpSpMk id="7" creationId="{40566372-17C2-43D4-B804-ADA9D7D621A0}"/>
          </ac:grpSpMkLst>
        </pc:grpChg>
        <pc:grpChg chg="add mod">
          <ac:chgData name="Hong JunHwa" userId="047586fbb8018a31" providerId="LiveId" clId="{C5610979-BC18-4447-B0C5-A1B4E15F7C3E}" dt="2021-12-03T05:26:00.159" v="926" actId="164"/>
          <ac:grpSpMkLst>
            <pc:docMk/>
            <pc:sldMk cId="736552109" sldId="350"/>
            <ac:grpSpMk id="8" creationId="{168088EA-64CF-4EDB-9CC8-614E89AC4688}"/>
          </ac:grpSpMkLst>
        </pc:grpChg>
        <pc:grpChg chg="add mod">
          <ac:chgData name="Hong JunHwa" userId="047586fbb8018a31" providerId="LiveId" clId="{C5610979-BC18-4447-B0C5-A1B4E15F7C3E}" dt="2021-12-03T05:29:52.532" v="938" actId="1076"/>
          <ac:grpSpMkLst>
            <pc:docMk/>
            <pc:sldMk cId="736552109" sldId="350"/>
            <ac:grpSpMk id="10" creationId="{FE8727FA-EEED-44BD-B58D-0D38AB8B12F0}"/>
          </ac:grpSpMkLst>
        </pc:grpChg>
        <pc:grpChg chg="add mod">
          <ac:chgData name="Hong JunHwa" userId="047586fbb8018a31" providerId="LiveId" clId="{C5610979-BC18-4447-B0C5-A1B4E15F7C3E}" dt="2021-12-03T05:25:51.143" v="920" actId="571"/>
          <ac:grpSpMkLst>
            <pc:docMk/>
            <pc:sldMk cId="736552109" sldId="350"/>
            <ac:grpSpMk id="27" creationId="{8C4E87DC-297A-4619-BA3B-71DF2262BE80}"/>
          </ac:grpSpMkLst>
        </pc:grpChg>
        <pc:grpChg chg="del">
          <ac:chgData name="Hong JunHwa" userId="047586fbb8018a31" providerId="LiveId" clId="{C5610979-BC18-4447-B0C5-A1B4E15F7C3E}" dt="2021-12-03T05:25:45.429" v="917" actId="478"/>
          <ac:grpSpMkLst>
            <pc:docMk/>
            <pc:sldMk cId="736552109" sldId="350"/>
            <ac:grpSpMk id="36" creationId="{DAB04978-7485-46D1-BCA7-0A8CADF6292B}"/>
          </ac:grpSpMkLst>
        </pc:grpChg>
        <pc:grpChg chg="mod">
          <ac:chgData name="Hong JunHwa" userId="047586fbb8018a31" providerId="LiveId" clId="{C5610979-BC18-4447-B0C5-A1B4E15F7C3E}" dt="2021-12-03T05:26:01.671" v="927" actId="164"/>
          <ac:grpSpMkLst>
            <pc:docMk/>
            <pc:sldMk cId="736552109" sldId="350"/>
            <ac:grpSpMk id="43" creationId="{80E1FE87-4DED-4196-80FF-C64A30B1B601}"/>
          </ac:grpSpMkLst>
        </pc:grpChg>
        <pc:picChg chg="del">
          <ac:chgData name="Hong JunHwa" userId="047586fbb8018a31" providerId="LiveId" clId="{C5610979-BC18-4447-B0C5-A1B4E15F7C3E}" dt="2021-12-03T05:25:45.429" v="917" actId="478"/>
          <ac:picMkLst>
            <pc:docMk/>
            <pc:sldMk cId="736552109" sldId="350"/>
            <ac:picMk id="3" creationId="{ABAE1E5E-A856-4F2E-AC35-F82018D51146}"/>
          </ac:picMkLst>
        </pc:picChg>
        <pc:picChg chg="del">
          <ac:chgData name="Hong JunHwa" userId="047586fbb8018a31" providerId="LiveId" clId="{C5610979-BC18-4447-B0C5-A1B4E15F7C3E}" dt="2021-12-03T05:25:45.429" v="917" actId="478"/>
          <ac:picMkLst>
            <pc:docMk/>
            <pc:sldMk cId="736552109" sldId="350"/>
            <ac:picMk id="5" creationId="{0B226D0E-518E-4A3D-AA8D-6F1EEDD99D54}"/>
          </ac:picMkLst>
        </pc:picChg>
        <pc:picChg chg="mod">
          <ac:chgData name="Hong JunHwa" userId="047586fbb8018a31" providerId="LiveId" clId="{C5610979-BC18-4447-B0C5-A1B4E15F7C3E}" dt="2021-12-03T05:25:48.339" v="918" actId="164"/>
          <ac:picMkLst>
            <pc:docMk/>
            <pc:sldMk cId="736552109" sldId="350"/>
            <ac:picMk id="11" creationId="{9AFC3A17-AC53-4E03-831D-43B3F51F5AFA}"/>
          </ac:picMkLst>
        </pc:picChg>
        <pc:picChg chg="mod">
          <ac:chgData name="Hong JunHwa" userId="047586fbb8018a31" providerId="LiveId" clId="{C5610979-BC18-4447-B0C5-A1B4E15F7C3E}" dt="2021-12-03T05:26:01.671" v="927" actId="164"/>
          <ac:picMkLst>
            <pc:docMk/>
            <pc:sldMk cId="736552109" sldId="350"/>
            <ac:picMk id="13" creationId="{8D006B1F-4D2F-4396-A711-CE4E9A81655A}"/>
          </ac:picMkLst>
        </pc:picChg>
        <pc:picChg chg="del">
          <ac:chgData name="Hong JunHwa" userId="047586fbb8018a31" providerId="LiveId" clId="{C5610979-BC18-4447-B0C5-A1B4E15F7C3E}" dt="2021-12-03T05:25:43.178" v="916" actId="478"/>
          <ac:picMkLst>
            <pc:docMk/>
            <pc:sldMk cId="736552109" sldId="350"/>
            <ac:picMk id="25" creationId="{14AC83A4-9B22-4B14-86B7-387A6BF3BA5C}"/>
          </ac:picMkLst>
        </pc:picChg>
        <pc:picChg chg="add mod">
          <ac:chgData name="Hong JunHwa" userId="047586fbb8018a31" providerId="LiveId" clId="{C5610979-BC18-4447-B0C5-A1B4E15F7C3E}" dt="2021-12-03T05:25:51.143" v="920" actId="571"/>
          <ac:picMkLst>
            <pc:docMk/>
            <pc:sldMk cId="736552109" sldId="350"/>
            <ac:picMk id="31" creationId="{3D4379DE-85A9-40A4-B44C-902496E28B09}"/>
          </ac:picMkLst>
        </pc:picChg>
        <pc:picChg chg="add mod">
          <ac:chgData name="Hong JunHwa" userId="047586fbb8018a31" providerId="LiveId" clId="{C5610979-BC18-4447-B0C5-A1B4E15F7C3E}" dt="2021-12-03T05:33:36.997" v="975" actId="1076"/>
          <ac:picMkLst>
            <pc:docMk/>
            <pc:sldMk cId="736552109" sldId="350"/>
            <ac:picMk id="32" creationId="{C78F8B78-FA78-41CC-AE5D-BA3B36A37DC3}"/>
          </ac:picMkLst>
        </pc:picChg>
        <pc:picChg chg="add mod">
          <ac:chgData name="Hong JunHwa" userId="047586fbb8018a31" providerId="LiveId" clId="{C5610979-BC18-4447-B0C5-A1B4E15F7C3E}" dt="2021-12-03T05:31:17.163" v="967" actId="1076"/>
          <ac:picMkLst>
            <pc:docMk/>
            <pc:sldMk cId="736552109" sldId="350"/>
            <ac:picMk id="33" creationId="{BDBBD8DB-83C9-478B-908D-0FB322B1B43B}"/>
          </ac:picMkLst>
        </pc:picChg>
      </pc:sldChg>
      <pc:sldChg chg="add">
        <pc:chgData name="Hong JunHwa" userId="047586fbb8018a31" providerId="LiveId" clId="{C5610979-BC18-4447-B0C5-A1B4E15F7C3E}" dt="2021-12-03T05:33:02.365" v="969"/>
        <pc:sldMkLst>
          <pc:docMk/>
          <pc:sldMk cId="804389565" sldId="351"/>
        </pc:sldMkLst>
      </pc:sldChg>
      <pc:sldChg chg="add">
        <pc:chgData name="Hong JunHwa" userId="047586fbb8018a31" providerId="LiveId" clId="{C5610979-BC18-4447-B0C5-A1B4E15F7C3E}" dt="2021-12-03T05:33:03.205" v="970"/>
        <pc:sldMkLst>
          <pc:docMk/>
          <pc:sldMk cId="1281137058" sldId="352"/>
        </pc:sldMkLst>
      </pc:sldChg>
      <pc:sldChg chg="add">
        <pc:chgData name="Hong JunHwa" userId="047586fbb8018a31" providerId="LiveId" clId="{C5610979-BC18-4447-B0C5-A1B4E15F7C3E}" dt="2021-12-03T05:33:03.361" v="971"/>
        <pc:sldMkLst>
          <pc:docMk/>
          <pc:sldMk cId="1571086520" sldId="353"/>
        </pc:sldMkLst>
      </pc:sldChg>
      <pc:sldChg chg="add">
        <pc:chgData name="Hong JunHwa" userId="047586fbb8018a31" providerId="LiveId" clId="{C5610979-BC18-4447-B0C5-A1B4E15F7C3E}" dt="2021-12-03T05:33:03.513" v="972"/>
        <pc:sldMkLst>
          <pc:docMk/>
          <pc:sldMk cId="3411724485" sldId="354"/>
        </pc:sldMkLst>
      </pc:sldChg>
      <pc:sldChg chg="add">
        <pc:chgData name="Hong JunHwa" userId="047586fbb8018a31" providerId="LiveId" clId="{C5610979-BC18-4447-B0C5-A1B4E15F7C3E}" dt="2021-12-03T05:33:03.658" v="973"/>
        <pc:sldMkLst>
          <pc:docMk/>
          <pc:sldMk cId="2425580488" sldId="355"/>
        </pc:sldMkLst>
      </pc:sldChg>
      <pc:sldChg chg="delSp modSp add mod">
        <pc:chgData name="Hong JunHwa" userId="047586fbb8018a31" providerId="LiveId" clId="{C5610979-BC18-4447-B0C5-A1B4E15F7C3E}" dt="2021-12-03T07:01:51.575" v="1138" actId="1076"/>
        <pc:sldMkLst>
          <pc:docMk/>
          <pc:sldMk cId="4159526139" sldId="356"/>
        </pc:sldMkLst>
        <pc:spChg chg="del">
          <ac:chgData name="Hong JunHwa" userId="047586fbb8018a31" providerId="LiveId" clId="{C5610979-BC18-4447-B0C5-A1B4E15F7C3E}" dt="2021-12-03T07:01:33.510" v="1123" actId="478"/>
          <ac:spMkLst>
            <pc:docMk/>
            <pc:sldMk cId="4159526139" sldId="356"/>
            <ac:spMk id="23" creationId="{54133797-3487-46EC-88B7-0851E8AD7BE1}"/>
          </ac:spMkLst>
        </pc:spChg>
        <pc:spChg chg="del">
          <ac:chgData name="Hong JunHwa" userId="047586fbb8018a31" providerId="LiveId" clId="{C5610979-BC18-4447-B0C5-A1B4E15F7C3E}" dt="2021-12-03T07:01:33.510" v="1123" actId="478"/>
          <ac:spMkLst>
            <pc:docMk/>
            <pc:sldMk cId="4159526139" sldId="356"/>
            <ac:spMk id="24" creationId="{390D682E-EB8B-4B7F-9D8F-72D56B98DD73}"/>
          </ac:spMkLst>
        </pc:spChg>
        <pc:spChg chg="del">
          <ac:chgData name="Hong JunHwa" userId="047586fbb8018a31" providerId="LiveId" clId="{C5610979-BC18-4447-B0C5-A1B4E15F7C3E}" dt="2021-12-03T07:01:49.037" v="1137" actId="478"/>
          <ac:spMkLst>
            <pc:docMk/>
            <pc:sldMk cId="4159526139" sldId="356"/>
            <ac:spMk id="28" creationId="{7C9D3392-99A0-4159-ACA8-AC8A63826D21}"/>
          </ac:spMkLst>
        </pc:spChg>
        <pc:spChg chg="del">
          <ac:chgData name="Hong JunHwa" userId="047586fbb8018a31" providerId="LiveId" clId="{C5610979-BC18-4447-B0C5-A1B4E15F7C3E}" dt="2021-12-03T07:01:37.388" v="1128" actId="478"/>
          <ac:spMkLst>
            <pc:docMk/>
            <pc:sldMk cId="4159526139" sldId="356"/>
            <ac:spMk id="29" creationId="{B4D7D739-28D9-49EB-AFEF-684838FCDF7A}"/>
          </ac:spMkLst>
        </pc:spChg>
        <pc:spChg chg="del">
          <ac:chgData name="Hong JunHwa" userId="047586fbb8018a31" providerId="LiveId" clId="{C5610979-BC18-4447-B0C5-A1B4E15F7C3E}" dt="2021-12-03T07:01:39.012" v="1132" actId="478"/>
          <ac:spMkLst>
            <pc:docMk/>
            <pc:sldMk cId="4159526139" sldId="356"/>
            <ac:spMk id="30" creationId="{1854FB6F-97BE-4F49-AB00-728C18F6DC11}"/>
          </ac:spMkLst>
        </pc:spChg>
        <pc:spChg chg="del">
          <ac:chgData name="Hong JunHwa" userId="047586fbb8018a31" providerId="LiveId" clId="{C5610979-BC18-4447-B0C5-A1B4E15F7C3E}" dt="2021-12-03T07:01:37.019" v="1127" actId="478"/>
          <ac:spMkLst>
            <pc:docMk/>
            <pc:sldMk cId="4159526139" sldId="356"/>
            <ac:spMk id="31" creationId="{62B91DC5-C4EE-4518-95D8-D6BAAC7843FF}"/>
          </ac:spMkLst>
        </pc:spChg>
        <pc:spChg chg="del">
          <ac:chgData name="Hong JunHwa" userId="047586fbb8018a31" providerId="LiveId" clId="{C5610979-BC18-4447-B0C5-A1B4E15F7C3E}" dt="2021-12-03T07:01:40.100" v="1133" actId="478"/>
          <ac:spMkLst>
            <pc:docMk/>
            <pc:sldMk cId="4159526139" sldId="356"/>
            <ac:spMk id="33" creationId="{5646ADAB-00F1-4DCC-8207-1A6A76E1F60E}"/>
          </ac:spMkLst>
        </pc:spChg>
        <pc:grpChg chg="del">
          <ac:chgData name="Hong JunHwa" userId="047586fbb8018a31" providerId="LiveId" clId="{C5610979-BC18-4447-B0C5-A1B4E15F7C3E}" dt="2021-12-03T07:01:33.510" v="1123" actId="478"/>
          <ac:grpSpMkLst>
            <pc:docMk/>
            <pc:sldMk cId="4159526139" sldId="356"/>
            <ac:grpSpMk id="19" creationId="{364C4D99-7675-42A2-9D62-F6469CAF5B35}"/>
          </ac:grpSpMkLst>
        </pc:grpChg>
        <pc:picChg chg="mod">
          <ac:chgData name="Hong JunHwa" userId="047586fbb8018a31" providerId="LiveId" clId="{C5610979-BC18-4447-B0C5-A1B4E15F7C3E}" dt="2021-12-03T07:01:51.575" v="1138" actId="1076"/>
          <ac:picMkLst>
            <pc:docMk/>
            <pc:sldMk cId="4159526139" sldId="356"/>
            <ac:picMk id="4" creationId="{ECAD93FB-2214-4D68-9B97-1925A3F44260}"/>
          </ac:picMkLst>
        </pc:picChg>
        <pc:picChg chg="del">
          <ac:chgData name="Hong JunHwa" userId="047586fbb8018a31" providerId="LiveId" clId="{C5610979-BC18-4447-B0C5-A1B4E15F7C3E}" dt="2021-12-03T07:01:34.560" v="1125" actId="478"/>
          <ac:picMkLst>
            <pc:docMk/>
            <pc:sldMk cId="4159526139" sldId="356"/>
            <ac:picMk id="8" creationId="{B9F4BF2E-2A4C-427C-A8FD-14D480C29B60}"/>
          </ac:picMkLst>
        </pc:picChg>
        <pc:picChg chg="del">
          <ac:chgData name="Hong JunHwa" userId="047586fbb8018a31" providerId="LiveId" clId="{C5610979-BC18-4447-B0C5-A1B4E15F7C3E}" dt="2021-12-03T07:01:38.413" v="1131" actId="478"/>
          <ac:picMkLst>
            <pc:docMk/>
            <pc:sldMk cId="4159526139" sldId="356"/>
            <ac:picMk id="11" creationId="{40B601E7-E406-4496-855C-56BA1938B304}"/>
          </ac:picMkLst>
        </pc:picChg>
        <pc:picChg chg="del">
          <ac:chgData name="Hong JunHwa" userId="047586fbb8018a31" providerId="LiveId" clId="{C5610979-BC18-4447-B0C5-A1B4E15F7C3E}" dt="2021-12-03T07:01:34.048" v="1124" actId="478"/>
          <ac:picMkLst>
            <pc:docMk/>
            <pc:sldMk cId="4159526139" sldId="356"/>
            <ac:picMk id="25" creationId="{3BDFFD47-5DDE-47E3-B426-5DA93F5A355E}"/>
          </ac:picMkLst>
        </pc:picChg>
        <pc:picChg chg="del">
          <ac:chgData name="Hong JunHwa" userId="047586fbb8018a31" providerId="LiveId" clId="{C5610979-BC18-4447-B0C5-A1B4E15F7C3E}" dt="2021-12-03T07:01:37.672" v="1129" actId="478"/>
          <ac:picMkLst>
            <pc:docMk/>
            <pc:sldMk cId="4159526139" sldId="356"/>
            <ac:picMk id="26" creationId="{5548B6C1-4542-4B4F-A6CB-586D2CFA19C8}"/>
          </ac:picMkLst>
        </pc:picChg>
        <pc:picChg chg="del">
          <ac:chgData name="Hong JunHwa" userId="047586fbb8018a31" providerId="LiveId" clId="{C5610979-BC18-4447-B0C5-A1B4E15F7C3E}" dt="2021-12-03T07:01:37.987" v="1130" actId="478"/>
          <ac:picMkLst>
            <pc:docMk/>
            <pc:sldMk cId="4159526139" sldId="356"/>
            <ac:picMk id="27" creationId="{9A98E2AA-43F8-4C90-915D-680DE31AEA1A}"/>
          </ac:picMkLst>
        </pc:picChg>
      </pc:sldChg>
    </pc:docChg>
  </pc:docChgLst>
  <pc:docChgLst>
    <pc:chgData name="Hong JunHwa" userId="047586fbb8018a31" providerId="LiveId" clId="{EBD71744-18CE-4C88-91AD-1513C92C5188}"/>
    <pc:docChg chg="undo custSel addSld delSld modSld sldOrd">
      <pc:chgData name="Hong JunHwa" userId="047586fbb8018a31" providerId="LiveId" clId="{EBD71744-18CE-4C88-91AD-1513C92C5188}" dt="2021-12-03T01:17:59.443" v="300"/>
      <pc:docMkLst>
        <pc:docMk/>
      </pc:docMkLst>
      <pc:sldChg chg="addSp modSp mod modTransition">
        <pc:chgData name="Hong JunHwa" userId="047586fbb8018a31" providerId="LiveId" clId="{EBD71744-18CE-4C88-91AD-1513C92C5188}" dt="2021-12-03T01:17:59.443" v="300"/>
        <pc:sldMkLst>
          <pc:docMk/>
          <pc:sldMk cId="1572742995" sldId="260"/>
        </pc:sldMkLst>
        <pc:spChg chg="mod">
          <ac:chgData name="Hong JunHwa" userId="047586fbb8018a31" providerId="LiveId" clId="{EBD71744-18CE-4C88-91AD-1513C92C5188}" dt="2021-12-02T10:26:37.157" v="9" actId="1076"/>
          <ac:spMkLst>
            <pc:docMk/>
            <pc:sldMk cId="1572742995" sldId="260"/>
            <ac:spMk id="2" creationId="{580C4291-AA49-4611-97D5-21EC4368F85B}"/>
          </ac:spMkLst>
        </pc:spChg>
        <pc:spChg chg="mod">
          <ac:chgData name="Hong JunHwa" userId="047586fbb8018a31" providerId="LiveId" clId="{EBD71744-18CE-4C88-91AD-1513C92C5188}" dt="2021-12-02T10:26:39.206" v="11" actId="1076"/>
          <ac:spMkLst>
            <pc:docMk/>
            <pc:sldMk cId="1572742995" sldId="260"/>
            <ac:spMk id="5" creationId="{7B0BF633-E970-7740-ADE2-0F0A9AF7E2D2}"/>
          </ac:spMkLst>
        </pc:spChg>
        <pc:spChg chg="add mod">
          <ac:chgData name="Hong JunHwa" userId="047586fbb8018a31" providerId="LiveId" clId="{EBD71744-18CE-4C88-91AD-1513C92C5188}" dt="2021-12-02T10:26:33.798" v="8" actId="1076"/>
          <ac:spMkLst>
            <pc:docMk/>
            <pc:sldMk cId="1572742995" sldId="260"/>
            <ac:spMk id="9" creationId="{65F5C692-9399-4543-9372-6CD909C0DA66}"/>
          </ac:spMkLst>
        </pc:spChg>
        <pc:spChg chg="mod">
          <ac:chgData name="Hong JunHwa" userId="047586fbb8018a31" providerId="LiveId" clId="{EBD71744-18CE-4C88-91AD-1513C92C5188}" dt="2021-12-02T10:26:43.674" v="12" actId="1076"/>
          <ac:spMkLst>
            <pc:docMk/>
            <pc:sldMk cId="1572742995" sldId="260"/>
            <ac:spMk id="20" creationId="{9A579EC9-5759-4D72-9456-D207CF1DDEEF}"/>
          </ac:spMkLst>
        </pc:spChg>
      </pc:sldChg>
      <pc:sldChg chg="modSp mod modTransition">
        <pc:chgData name="Hong JunHwa" userId="047586fbb8018a31" providerId="LiveId" clId="{EBD71744-18CE-4C88-91AD-1513C92C5188}" dt="2021-12-03T01:17:56.722" v="299"/>
        <pc:sldMkLst>
          <pc:docMk/>
          <pc:sldMk cId="106154708" sldId="261"/>
        </pc:sldMkLst>
        <pc:spChg chg="mod">
          <ac:chgData name="Hong JunHwa" userId="047586fbb8018a31" providerId="LiveId" clId="{EBD71744-18CE-4C88-91AD-1513C92C5188}" dt="2021-12-03T00:44:58.164" v="292"/>
          <ac:spMkLst>
            <pc:docMk/>
            <pc:sldMk cId="106154708" sldId="261"/>
            <ac:spMk id="17" creationId="{80878532-1B29-4755-8161-781DC10241C0}"/>
          </ac:spMkLst>
        </pc:spChg>
      </pc:sldChg>
      <pc:sldChg chg="modSp mod">
        <pc:chgData name="Hong JunHwa" userId="047586fbb8018a31" providerId="LiveId" clId="{EBD71744-18CE-4C88-91AD-1513C92C5188}" dt="2021-12-03T00:37:29.846" v="95" actId="20577"/>
        <pc:sldMkLst>
          <pc:docMk/>
          <pc:sldMk cId="1536171774" sldId="262"/>
        </pc:sldMkLst>
        <pc:spChg chg="mod">
          <ac:chgData name="Hong JunHwa" userId="047586fbb8018a31" providerId="LiveId" clId="{EBD71744-18CE-4C88-91AD-1513C92C5188}" dt="2021-12-03T00:37:29.846" v="95" actId="20577"/>
          <ac:spMkLst>
            <pc:docMk/>
            <pc:sldMk cId="1536171774" sldId="262"/>
            <ac:spMk id="3" creationId="{8951765C-E4E1-440B-B3F6-AD127EB533CF}"/>
          </ac:spMkLst>
        </pc:spChg>
        <pc:spChg chg="mod">
          <ac:chgData name="Hong JunHwa" userId="047586fbb8018a31" providerId="LiveId" clId="{EBD71744-18CE-4C88-91AD-1513C92C5188}" dt="2021-12-03T00:30:09.176" v="68"/>
          <ac:spMkLst>
            <pc:docMk/>
            <pc:sldMk cId="1536171774" sldId="262"/>
            <ac:spMk id="28" creationId="{49E4B137-9F3C-4A3B-863C-2DA04F463D9A}"/>
          </ac:spMkLst>
        </pc:spChg>
      </pc:sldChg>
      <pc:sldChg chg="addSp delSp modSp del mod">
        <pc:chgData name="Hong JunHwa" userId="047586fbb8018a31" providerId="LiveId" clId="{EBD71744-18CE-4C88-91AD-1513C92C5188}" dt="2021-12-03T00:41:16.413" v="213" actId="20577"/>
        <pc:sldMkLst>
          <pc:docMk/>
          <pc:sldMk cId="3451089084" sldId="263"/>
        </pc:sldMkLst>
        <pc:spChg chg="del">
          <ac:chgData name="Hong JunHwa" userId="047586fbb8018a31" providerId="LiveId" clId="{EBD71744-18CE-4C88-91AD-1513C92C5188}" dt="2021-12-03T00:41:02.398" v="188" actId="478"/>
          <ac:spMkLst>
            <pc:docMk/>
            <pc:sldMk cId="3451089084" sldId="263"/>
            <ac:spMk id="3" creationId="{8951765C-E4E1-440B-B3F6-AD127EB533CF}"/>
          </ac:spMkLst>
        </pc:spChg>
        <pc:spChg chg="del">
          <ac:chgData name="Hong JunHwa" userId="047586fbb8018a31" providerId="LiveId" clId="{EBD71744-18CE-4C88-91AD-1513C92C5188}" dt="2021-12-03T00:41:02.398" v="188" actId="478"/>
          <ac:spMkLst>
            <pc:docMk/>
            <pc:sldMk cId="3451089084" sldId="263"/>
            <ac:spMk id="4" creationId="{8E877FB6-6DE1-44E4-8EF8-7160153CD120}"/>
          </ac:spMkLst>
        </pc:spChg>
        <pc:spChg chg="add mod">
          <ac:chgData name="Hong JunHwa" userId="047586fbb8018a31" providerId="LiveId" clId="{EBD71744-18CE-4C88-91AD-1513C92C5188}" dt="2021-12-03T00:41:16.413" v="213" actId="20577"/>
          <ac:spMkLst>
            <pc:docMk/>
            <pc:sldMk cId="3451089084" sldId="263"/>
            <ac:spMk id="6" creationId="{C851332A-40F6-4011-BCC5-C17EAD824305}"/>
          </ac:spMkLst>
        </pc:spChg>
      </pc:sldChg>
      <pc:sldChg chg="addSp delSp modSp mod">
        <pc:chgData name="Hong JunHwa" userId="047586fbb8018a31" providerId="LiveId" clId="{EBD71744-18CE-4C88-91AD-1513C92C5188}" dt="2021-12-03T00:38:08.896" v="104" actId="1035"/>
        <pc:sldMkLst>
          <pc:docMk/>
          <pc:sldMk cId="2780579702" sldId="278"/>
        </pc:sldMkLst>
        <pc:spChg chg="add del mod">
          <ac:chgData name="Hong JunHwa" userId="047586fbb8018a31" providerId="LiveId" clId="{EBD71744-18CE-4C88-91AD-1513C92C5188}" dt="2021-12-03T00:38:04.451" v="100"/>
          <ac:spMkLst>
            <pc:docMk/>
            <pc:sldMk cId="2780579702" sldId="278"/>
            <ac:spMk id="22" creationId="{BF4A6E0A-947D-471D-AAD0-6F4DC5DCA9AB}"/>
          </ac:spMkLst>
        </pc:spChg>
        <pc:spChg chg="add mod">
          <ac:chgData name="Hong JunHwa" userId="047586fbb8018a31" providerId="LiveId" clId="{EBD71744-18CE-4C88-91AD-1513C92C5188}" dt="2021-12-03T00:38:08.896" v="104" actId="1035"/>
          <ac:spMkLst>
            <pc:docMk/>
            <pc:sldMk cId="2780579702" sldId="278"/>
            <ac:spMk id="23" creationId="{FBA8A418-701D-49E1-9D76-7876A0991B49}"/>
          </ac:spMkLst>
        </pc:spChg>
        <pc:spChg chg="del">
          <ac:chgData name="Hong JunHwa" userId="047586fbb8018a31" providerId="LiveId" clId="{EBD71744-18CE-4C88-91AD-1513C92C5188}" dt="2021-12-03T00:38:06.486" v="101" actId="478"/>
          <ac:spMkLst>
            <pc:docMk/>
            <pc:sldMk cId="2780579702" sldId="278"/>
            <ac:spMk id="36" creationId="{75DA6B27-2432-5949-A196-87678F5A476C}"/>
          </ac:spMkLst>
        </pc:spChg>
        <pc:spChg chg="mod">
          <ac:chgData name="Hong JunHwa" userId="047586fbb8018a31" providerId="LiveId" clId="{EBD71744-18CE-4C88-91AD-1513C92C5188}" dt="2021-12-02T10:28:42.134" v="14" actId="12"/>
          <ac:spMkLst>
            <pc:docMk/>
            <pc:sldMk cId="2780579702" sldId="278"/>
            <ac:spMk id="48" creationId="{267CCDE3-E1E1-49E1-A47F-A1E37845E268}"/>
          </ac:spMkLst>
        </pc:spChg>
        <pc:spChg chg="mod">
          <ac:chgData name="Hong JunHwa" userId="047586fbb8018a31" providerId="LiveId" clId="{EBD71744-18CE-4C88-91AD-1513C92C5188}" dt="2021-12-02T10:28:49.725" v="15" actId="12"/>
          <ac:spMkLst>
            <pc:docMk/>
            <pc:sldMk cId="2780579702" sldId="278"/>
            <ac:spMk id="49" creationId="{F32E30DC-A766-46C6-B721-BDBC16881DE2}"/>
          </ac:spMkLst>
        </pc:spChg>
      </pc:sldChg>
      <pc:sldChg chg="add">
        <pc:chgData name="Hong JunHwa" userId="047586fbb8018a31" providerId="LiveId" clId="{EBD71744-18CE-4C88-91AD-1513C92C5188}" dt="2021-12-03T00:49:57.629" v="295"/>
        <pc:sldMkLst>
          <pc:docMk/>
          <pc:sldMk cId="0" sldId="284"/>
        </pc:sldMkLst>
      </pc:sldChg>
      <pc:sldChg chg="addSp delSp modSp del mod">
        <pc:chgData name="Hong JunHwa" userId="047586fbb8018a31" providerId="LiveId" clId="{EBD71744-18CE-4C88-91AD-1513C92C5188}" dt="2021-12-03T00:40:32.493" v="171"/>
        <pc:sldMkLst>
          <pc:docMk/>
          <pc:sldMk cId="559703982" sldId="287"/>
        </pc:sldMkLst>
        <pc:spChg chg="add mod">
          <ac:chgData name="Hong JunHwa" userId="047586fbb8018a31" providerId="LiveId" clId="{EBD71744-18CE-4C88-91AD-1513C92C5188}" dt="2021-12-03T00:40:32.493" v="171"/>
          <ac:spMkLst>
            <pc:docMk/>
            <pc:sldMk cId="559703982" sldId="287"/>
            <ac:spMk id="17" creationId="{4D8291FF-DBCE-47DB-8DBB-76A418677A4C}"/>
          </ac:spMkLst>
        </pc:spChg>
        <pc:spChg chg="del">
          <ac:chgData name="Hong JunHwa" userId="047586fbb8018a31" providerId="LiveId" clId="{EBD71744-18CE-4C88-91AD-1513C92C5188}" dt="2021-12-03T00:40:23.033" v="160" actId="478"/>
          <ac:spMkLst>
            <pc:docMk/>
            <pc:sldMk cId="559703982" sldId="287"/>
            <ac:spMk id="53" creationId="{2460B3F9-F53F-43AF-8DDC-48F4CA24C49A}"/>
          </ac:spMkLst>
        </pc:spChg>
        <pc:spChg chg="del">
          <ac:chgData name="Hong JunHwa" userId="047586fbb8018a31" providerId="LiveId" clId="{EBD71744-18CE-4C88-91AD-1513C92C5188}" dt="2021-12-03T00:40:23.033" v="160" actId="478"/>
          <ac:spMkLst>
            <pc:docMk/>
            <pc:sldMk cId="559703982" sldId="287"/>
            <ac:spMk id="55" creationId="{958530A8-AE1A-461C-B096-0361EA28C9AB}"/>
          </ac:spMkLst>
        </pc:spChg>
      </pc:sldChg>
      <pc:sldChg chg="addSp delSp modSp mod">
        <pc:chgData name="Hong JunHwa" userId="047586fbb8018a31" providerId="LiveId" clId="{EBD71744-18CE-4C88-91AD-1513C92C5188}" dt="2021-12-03T00:41:46.570" v="249" actId="20577"/>
        <pc:sldMkLst>
          <pc:docMk/>
          <pc:sldMk cId="1388903620" sldId="290"/>
        </pc:sldMkLst>
        <pc:spChg chg="del">
          <ac:chgData name="Hong JunHwa" userId="047586fbb8018a31" providerId="LiveId" clId="{EBD71744-18CE-4C88-91AD-1513C92C5188}" dt="2021-12-03T00:41:36.819" v="218" actId="478"/>
          <ac:spMkLst>
            <pc:docMk/>
            <pc:sldMk cId="1388903620" sldId="290"/>
            <ac:spMk id="3" creationId="{CF648F50-05EB-417A-8864-789BCD2F89A5}"/>
          </ac:spMkLst>
        </pc:spChg>
        <pc:spChg chg="mod">
          <ac:chgData name="Hong JunHwa" userId="047586fbb8018a31" providerId="LiveId" clId="{EBD71744-18CE-4C88-91AD-1513C92C5188}" dt="2021-12-02T10:33:00.361" v="58" actId="404"/>
          <ac:spMkLst>
            <pc:docMk/>
            <pc:sldMk cId="1388903620" sldId="290"/>
            <ac:spMk id="5" creationId="{11DC8523-4CC3-4085-96B9-1621DCB5BCDD}"/>
          </ac:spMkLst>
        </pc:spChg>
        <pc:spChg chg="add del mod">
          <ac:chgData name="Hong JunHwa" userId="047586fbb8018a31" providerId="LiveId" clId="{EBD71744-18CE-4C88-91AD-1513C92C5188}" dt="2021-12-03T00:41:35.076" v="217"/>
          <ac:spMkLst>
            <pc:docMk/>
            <pc:sldMk cId="1388903620" sldId="290"/>
            <ac:spMk id="6" creationId="{BFAAE6FE-FABF-435A-BC24-DC3C954A329B}"/>
          </ac:spMkLst>
        </pc:spChg>
        <pc:spChg chg="add mod">
          <ac:chgData name="Hong JunHwa" userId="047586fbb8018a31" providerId="LiveId" clId="{EBD71744-18CE-4C88-91AD-1513C92C5188}" dt="2021-12-03T00:41:46.570" v="249" actId="20577"/>
          <ac:spMkLst>
            <pc:docMk/>
            <pc:sldMk cId="1388903620" sldId="290"/>
            <ac:spMk id="7" creationId="{085DAAC0-2EEF-4960-BFAD-D7EAF7E4AA41}"/>
          </ac:spMkLst>
        </pc:spChg>
      </pc:sldChg>
      <pc:sldChg chg="addSp delSp modSp del mod">
        <pc:chgData name="Hong JunHwa" userId="047586fbb8018a31" providerId="LiveId" clId="{EBD71744-18CE-4C88-91AD-1513C92C5188}" dt="2021-12-03T00:40:14.772" v="159" actId="404"/>
        <pc:sldMkLst>
          <pc:docMk/>
          <pc:sldMk cId="697858584" sldId="291"/>
        </pc:sldMkLst>
        <pc:spChg chg="add mod">
          <ac:chgData name="Hong JunHwa" userId="047586fbb8018a31" providerId="LiveId" clId="{EBD71744-18CE-4C88-91AD-1513C92C5188}" dt="2021-12-03T00:40:05.584" v="158"/>
          <ac:spMkLst>
            <pc:docMk/>
            <pc:sldMk cId="697858584" sldId="291"/>
            <ac:spMk id="8" creationId="{8C47E1A9-07AC-4FF2-B1ED-3164A9EDBC7F}"/>
          </ac:spMkLst>
        </pc:spChg>
        <pc:spChg chg="mod">
          <ac:chgData name="Hong JunHwa" userId="047586fbb8018a31" providerId="LiveId" clId="{EBD71744-18CE-4C88-91AD-1513C92C5188}" dt="2021-12-03T00:40:14.772" v="159" actId="404"/>
          <ac:spMkLst>
            <pc:docMk/>
            <pc:sldMk cId="697858584" sldId="291"/>
            <ac:spMk id="18" creationId="{E6F2FE9C-6575-44CA-9364-C0C3FF8EF17A}"/>
          </ac:spMkLst>
        </pc:spChg>
        <pc:spChg chg="del">
          <ac:chgData name="Hong JunHwa" userId="047586fbb8018a31" providerId="LiveId" clId="{EBD71744-18CE-4C88-91AD-1513C92C5188}" dt="2021-12-03T00:39:56.385" v="139" actId="478"/>
          <ac:spMkLst>
            <pc:docMk/>
            <pc:sldMk cId="697858584" sldId="291"/>
            <ac:spMk id="53" creationId="{2460B3F9-F53F-43AF-8DDC-48F4CA24C49A}"/>
          </ac:spMkLst>
        </pc:spChg>
        <pc:spChg chg="del">
          <ac:chgData name="Hong JunHwa" userId="047586fbb8018a31" providerId="LiveId" clId="{EBD71744-18CE-4C88-91AD-1513C92C5188}" dt="2021-12-03T00:39:56.385" v="139" actId="478"/>
          <ac:spMkLst>
            <pc:docMk/>
            <pc:sldMk cId="697858584" sldId="291"/>
            <ac:spMk id="55" creationId="{958530A8-AE1A-461C-B096-0361EA28C9AB}"/>
          </ac:spMkLst>
        </pc:spChg>
      </pc:sldChg>
      <pc:sldChg chg="del">
        <pc:chgData name="Hong JunHwa" userId="047586fbb8018a31" providerId="LiveId" clId="{EBD71744-18CE-4C88-91AD-1513C92C5188}" dt="2021-12-03T00:25:58.317" v="60" actId="47"/>
        <pc:sldMkLst>
          <pc:docMk/>
          <pc:sldMk cId="4003480739" sldId="292"/>
        </pc:sldMkLst>
      </pc:sldChg>
      <pc:sldChg chg="del">
        <pc:chgData name="Hong JunHwa" userId="047586fbb8018a31" providerId="LiveId" clId="{EBD71744-18CE-4C88-91AD-1513C92C5188}" dt="2021-12-03T00:25:58.317" v="60" actId="47"/>
        <pc:sldMkLst>
          <pc:docMk/>
          <pc:sldMk cId="1723782906" sldId="293"/>
        </pc:sldMkLst>
      </pc:sldChg>
      <pc:sldChg chg="del">
        <pc:chgData name="Hong JunHwa" userId="047586fbb8018a31" providerId="LiveId" clId="{EBD71744-18CE-4C88-91AD-1513C92C5188}" dt="2021-12-03T00:25:58.317" v="60" actId="47"/>
        <pc:sldMkLst>
          <pc:docMk/>
          <pc:sldMk cId="3599172450" sldId="294"/>
        </pc:sldMkLst>
      </pc:sldChg>
      <pc:sldChg chg="addSp delSp modSp del mod">
        <pc:chgData name="Hong JunHwa" userId="047586fbb8018a31" providerId="LiveId" clId="{EBD71744-18CE-4C88-91AD-1513C92C5188}" dt="2021-12-03T00:38:55.082" v="134"/>
        <pc:sldMkLst>
          <pc:docMk/>
          <pc:sldMk cId="2689595170" sldId="295"/>
        </pc:sldMkLst>
        <pc:spChg chg="del">
          <ac:chgData name="Hong JunHwa" userId="047586fbb8018a31" providerId="LiveId" clId="{EBD71744-18CE-4C88-91AD-1513C92C5188}" dt="2021-12-03T00:38:54.800" v="133" actId="478"/>
          <ac:spMkLst>
            <pc:docMk/>
            <pc:sldMk cId="2689595170" sldId="295"/>
            <ac:spMk id="3" creationId="{8951765C-E4E1-440B-B3F6-AD127EB533CF}"/>
          </ac:spMkLst>
        </pc:spChg>
        <pc:spChg chg="del mod">
          <ac:chgData name="Hong JunHwa" userId="047586fbb8018a31" providerId="LiveId" clId="{EBD71744-18CE-4C88-91AD-1513C92C5188}" dt="2021-12-03T00:38:54.800" v="133" actId="478"/>
          <ac:spMkLst>
            <pc:docMk/>
            <pc:sldMk cId="2689595170" sldId="295"/>
            <ac:spMk id="4" creationId="{8E877FB6-6DE1-44E4-8EF8-7160153CD120}"/>
          </ac:spMkLst>
        </pc:spChg>
        <pc:spChg chg="del">
          <ac:chgData name="Hong JunHwa" userId="047586fbb8018a31" providerId="LiveId" clId="{EBD71744-18CE-4C88-91AD-1513C92C5188}" dt="2021-12-02T10:32:12.849" v="51" actId="478"/>
          <ac:spMkLst>
            <pc:docMk/>
            <pc:sldMk cId="2689595170" sldId="295"/>
            <ac:spMk id="5" creationId="{8DD25DEC-4F15-4754-B254-3D7F6BCAC00C}"/>
          </ac:spMkLst>
        </pc:spChg>
        <pc:spChg chg="add mod">
          <ac:chgData name="Hong JunHwa" userId="047586fbb8018a31" providerId="LiveId" clId="{EBD71744-18CE-4C88-91AD-1513C92C5188}" dt="2021-12-03T00:38:55.082" v="134"/>
          <ac:spMkLst>
            <pc:docMk/>
            <pc:sldMk cId="2689595170" sldId="295"/>
            <ac:spMk id="20" creationId="{5446DC94-4943-4674-8E7A-15765C153C94}"/>
          </ac:spMkLst>
        </pc:spChg>
      </pc:sldChg>
      <pc:sldChg chg="modSp mod ord">
        <pc:chgData name="Hong JunHwa" userId="047586fbb8018a31" providerId="LiveId" clId="{EBD71744-18CE-4C88-91AD-1513C92C5188}" dt="2021-12-03T00:48:07.349" v="294"/>
        <pc:sldMkLst>
          <pc:docMk/>
          <pc:sldMk cId="2333553794" sldId="328"/>
        </pc:sldMkLst>
        <pc:spChg chg="mod">
          <ac:chgData name="Hong JunHwa" userId="047586fbb8018a31" providerId="LiveId" clId="{EBD71744-18CE-4C88-91AD-1513C92C5188}" dt="2021-12-03T00:37:51.415" v="98" actId="1036"/>
          <ac:spMkLst>
            <pc:docMk/>
            <pc:sldMk cId="2333553794" sldId="328"/>
            <ac:spMk id="36" creationId="{582A4F92-8D26-CC4D-9AD9-B5FEE1D39EC1}"/>
          </ac:spMkLst>
        </pc:spChg>
      </pc:sldChg>
      <pc:sldChg chg="ord">
        <pc:chgData name="Hong JunHwa" userId="047586fbb8018a31" providerId="LiveId" clId="{EBD71744-18CE-4C88-91AD-1513C92C5188}" dt="2021-12-03T00:48:07.349" v="294"/>
        <pc:sldMkLst>
          <pc:docMk/>
          <pc:sldMk cId="1439704780" sldId="329"/>
        </pc:sldMkLst>
      </pc:sldChg>
      <pc:sldChg chg="addSp delSp modSp del mod">
        <pc:chgData name="Hong JunHwa" userId="047586fbb8018a31" providerId="LiveId" clId="{EBD71744-18CE-4C88-91AD-1513C92C5188}" dt="2021-12-03T00:41:20.558" v="215"/>
        <pc:sldMkLst>
          <pc:docMk/>
          <pc:sldMk cId="2243879060" sldId="330"/>
        </pc:sldMkLst>
        <pc:spChg chg="del">
          <ac:chgData name="Hong JunHwa" userId="047586fbb8018a31" providerId="LiveId" clId="{EBD71744-18CE-4C88-91AD-1513C92C5188}" dt="2021-12-03T00:41:20.269" v="214" actId="478"/>
          <ac:spMkLst>
            <pc:docMk/>
            <pc:sldMk cId="2243879060" sldId="330"/>
            <ac:spMk id="3" creationId="{8951765C-E4E1-440B-B3F6-AD127EB533CF}"/>
          </ac:spMkLst>
        </pc:spChg>
        <pc:spChg chg="del">
          <ac:chgData name="Hong JunHwa" userId="047586fbb8018a31" providerId="LiveId" clId="{EBD71744-18CE-4C88-91AD-1513C92C5188}" dt="2021-12-03T00:41:20.269" v="214" actId="478"/>
          <ac:spMkLst>
            <pc:docMk/>
            <pc:sldMk cId="2243879060" sldId="330"/>
            <ac:spMk id="4" creationId="{8E877FB6-6DE1-44E4-8EF8-7160153CD120}"/>
          </ac:spMkLst>
        </pc:spChg>
        <pc:spChg chg="add mod">
          <ac:chgData name="Hong JunHwa" userId="047586fbb8018a31" providerId="LiveId" clId="{EBD71744-18CE-4C88-91AD-1513C92C5188}" dt="2021-12-03T00:41:20.558" v="215"/>
          <ac:spMkLst>
            <pc:docMk/>
            <pc:sldMk cId="2243879060" sldId="330"/>
            <ac:spMk id="6" creationId="{50B08F99-8313-43FC-867F-7EB3BF86501A}"/>
          </ac:spMkLst>
        </pc:spChg>
      </pc:sldChg>
      <pc:sldChg chg="modSp mod">
        <pc:chgData name="Hong JunHwa" userId="047586fbb8018a31" providerId="LiveId" clId="{EBD71744-18CE-4C88-91AD-1513C92C5188}" dt="2021-12-02T10:25:24.184" v="5" actId="207"/>
        <pc:sldMkLst>
          <pc:docMk/>
          <pc:sldMk cId="604283781" sldId="331"/>
        </pc:sldMkLst>
        <pc:spChg chg="mod">
          <ac:chgData name="Hong JunHwa" userId="047586fbb8018a31" providerId="LiveId" clId="{EBD71744-18CE-4C88-91AD-1513C92C5188}" dt="2021-12-02T10:25:24.184" v="5" actId="207"/>
          <ac:spMkLst>
            <pc:docMk/>
            <pc:sldMk cId="604283781" sldId="331"/>
            <ac:spMk id="9" creationId="{E9B29B74-5530-431A-9A1D-6C360E5E40A6}"/>
          </ac:spMkLst>
        </pc:spChg>
        <pc:spChg chg="mod">
          <ac:chgData name="Hong JunHwa" userId="047586fbb8018a31" providerId="LiveId" clId="{EBD71744-18CE-4C88-91AD-1513C92C5188}" dt="2021-12-02T10:25:05.065" v="1" actId="20577"/>
          <ac:spMkLst>
            <pc:docMk/>
            <pc:sldMk cId="604283781" sldId="331"/>
            <ac:spMk id="11" creationId="{DD6DC040-1911-4DE1-B7BA-8D50B20BC5F8}"/>
          </ac:spMkLst>
        </pc:spChg>
      </pc:sldChg>
      <pc:sldChg chg="del">
        <pc:chgData name="Hong JunHwa" userId="047586fbb8018a31" providerId="LiveId" clId="{EBD71744-18CE-4C88-91AD-1513C92C5188}" dt="2021-12-02T10:26:07.001" v="6" actId="47"/>
        <pc:sldMkLst>
          <pc:docMk/>
          <pc:sldMk cId="2807863227" sldId="333"/>
        </pc:sldMkLst>
      </pc:sldChg>
      <pc:sldChg chg="addSp delSp modSp mod">
        <pc:chgData name="Hong JunHwa" userId="047586fbb8018a31" providerId="LiveId" clId="{EBD71744-18CE-4C88-91AD-1513C92C5188}" dt="2021-12-03T00:41:52.887" v="251"/>
        <pc:sldMkLst>
          <pc:docMk/>
          <pc:sldMk cId="131152830" sldId="334"/>
        </pc:sldMkLst>
        <pc:spChg chg="del">
          <ac:chgData name="Hong JunHwa" userId="047586fbb8018a31" providerId="LiveId" clId="{EBD71744-18CE-4C88-91AD-1513C92C5188}" dt="2021-12-03T00:41:52.609" v="250" actId="478"/>
          <ac:spMkLst>
            <pc:docMk/>
            <pc:sldMk cId="131152830" sldId="334"/>
            <ac:spMk id="3" creationId="{CF648F50-05EB-417A-8864-789BCD2F89A5}"/>
          </ac:spMkLst>
        </pc:spChg>
        <pc:spChg chg="mod">
          <ac:chgData name="Hong JunHwa" userId="047586fbb8018a31" providerId="LiveId" clId="{EBD71744-18CE-4C88-91AD-1513C92C5188}" dt="2021-12-02T10:33:06.703" v="59" actId="404"/>
          <ac:spMkLst>
            <pc:docMk/>
            <pc:sldMk cId="131152830" sldId="334"/>
            <ac:spMk id="5" creationId="{11DC8523-4CC3-4085-96B9-1621DCB5BCDD}"/>
          </ac:spMkLst>
        </pc:spChg>
        <pc:spChg chg="add mod">
          <ac:chgData name="Hong JunHwa" userId="047586fbb8018a31" providerId="LiveId" clId="{EBD71744-18CE-4C88-91AD-1513C92C5188}" dt="2021-12-03T00:41:52.887" v="251"/>
          <ac:spMkLst>
            <pc:docMk/>
            <pc:sldMk cId="131152830" sldId="334"/>
            <ac:spMk id="6" creationId="{E8330A89-27E5-43A6-8C55-35364AB0B5A2}"/>
          </ac:spMkLst>
        </pc:spChg>
      </pc:sldChg>
      <pc:sldChg chg="addSp delSp modSp del mod">
        <pc:chgData name="Hong JunHwa" userId="047586fbb8018a31" providerId="LiveId" clId="{EBD71744-18CE-4C88-91AD-1513C92C5188}" dt="2021-12-03T00:52:31.191" v="296" actId="14100"/>
        <pc:sldMkLst>
          <pc:docMk/>
          <pc:sldMk cId="4037437927" sldId="336"/>
        </pc:sldMkLst>
        <pc:spChg chg="del">
          <ac:chgData name="Hong JunHwa" userId="047586fbb8018a31" providerId="LiveId" clId="{EBD71744-18CE-4C88-91AD-1513C92C5188}" dt="2021-12-03T00:38:21.183" v="105" actId="478"/>
          <ac:spMkLst>
            <pc:docMk/>
            <pc:sldMk cId="4037437927" sldId="336"/>
            <ac:spMk id="3" creationId="{8951765C-E4E1-440B-B3F6-AD127EB533CF}"/>
          </ac:spMkLst>
        </pc:spChg>
        <pc:spChg chg="del mod">
          <ac:chgData name="Hong JunHwa" userId="047586fbb8018a31" providerId="LiveId" clId="{EBD71744-18CE-4C88-91AD-1513C92C5188}" dt="2021-12-03T00:38:21.183" v="105" actId="478"/>
          <ac:spMkLst>
            <pc:docMk/>
            <pc:sldMk cId="4037437927" sldId="336"/>
            <ac:spMk id="4" creationId="{8E877FB6-6DE1-44E4-8EF8-7160153CD120}"/>
          </ac:spMkLst>
        </pc:spChg>
        <pc:spChg chg="del">
          <ac:chgData name="Hong JunHwa" userId="047586fbb8018a31" providerId="LiveId" clId="{EBD71744-18CE-4C88-91AD-1513C92C5188}" dt="2021-12-02T10:31:42.029" v="40" actId="478"/>
          <ac:spMkLst>
            <pc:docMk/>
            <pc:sldMk cId="4037437927" sldId="336"/>
            <ac:spMk id="5" creationId="{8DD25DEC-4F15-4754-B254-3D7F6BCAC00C}"/>
          </ac:spMkLst>
        </pc:spChg>
        <pc:spChg chg="add mod">
          <ac:chgData name="Hong JunHwa" userId="047586fbb8018a31" providerId="LiveId" clId="{EBD71744-18CE-4C88-91AD-1513C92C5188}" dt="2021-12-03T00:38:28.326" v="126"/>
          <ac:spMkLst>
            <pc:docMk/>
            <pc:sldMk cId="4037437927" sldId="336"/>
            <ac:spMk id="12" creationId="{C0535E1F-58DE-4206-88BD-69A5656FFC5A}"/>
          </ac:spMkLst>
        </pc:spChg>
        <pc:picChg chg="mod">
          <ac:chgData name="Hong JunHwa" userId="047586fbb8018a31" providerId="LiveId" clId="{EBD71744-18CE-4C88-91AD-1513C92C5188}" dt="2021-12-03T00:52:31.191" v="296" actId="14100"/>
          <ac:picMkLst>
            <pc:docMk/>
            <pc:sldMk cId="4037437927" sldId="336"/>
            <ac:picMk id="15" creationId="{3A4F8B3E-5045-4A6E-8083-BE7B81DEBFEA}"/>
          </ac:picMkLst>
        </pc:picChg>
      </pc:sldChg>
      <pc:sldChg chg="addSp delSp modSp del mod">
        <pc:chgData name="Hong JunHwa" userId="047586fbb8018a31" providerId="LiveId" clId="{EBD71744-18CE-4C88-91AD-1513C92C5188}" dt="2021-12-03T00:38:38.965" v="128"/>
        <pc:sldMkLst>
          <pc:docMk/>
          <pc:sldMk cId="624381785" sldId="337"/>
        </pc:sldMkLst>
        <pc:spChg chg="del">
          <ac:chgData name="Hong JunHwa" userId="047586fbb8018a31" providerId="LiveId" clId="{EBD71744-18CE-4C88-91AD-1513C92C5188}" dt="2021-12-03T00:38:38.299" v="127" actId="478"/>
          <ac:spMkLst>
            <pc:docMk/>
            <pc:sldMk cId="624381785" sldId="337"/>
            <ac:spMk id="3" creationId="{8951765C-E4E1-440B-B3F6-AD127EB533CF}"/>
          </ac:spMkLst>
        </pc:spChg>
        <pc:spChg chg="del mod">
          <ac:chgData name="Hong JunHwa" userId="047586fbb8018a31" providerId="LiveId" clId="{EBD71744-18CE-4C88-91AD-1513C92C5188}" dt="2021-12-03T00:38:38.299" v="127" actId="478"/>
          <ac:spMkLst>
            <pc:docMk/>
            <pc:sldMk cId="624381785" sldId="337"/>
            <ac:spMk id="4" creationId="{8E877FB6-6DE1-44E4-8EF8-7160153CD120}"/>
          </ac:spMkLst>
        </pc:spChg>
        <pc:spChg chg="del">
          <ac:chgData name="Hong JunHwa" userId="047586fbb8018a31" providerId="LiveId" clId="{EBD71744-18CE-4C88-91AD-1513C92C5188}" dt="2021-12-02T10:31:51.105" v="45" actId="478"/>
          <ac:spMkLst>
            <pc:docMk/>
            <pc:sldMk cId="624381785" sldId="337"/>
            <ac:spMk id="5" creationId="{8DD25DEC-4F15-4754-B254-3D7F6BCAC00C}"/>
          </ac:spMkLst>
        </pc:spChg>
        <pc:spChg chg="add mod">
          <ac:chgData name="Hong JunHwa" userId="047586fbb8018a31" providerId="LiveId" clId="{EBD71744-18CE-4C88-91AD-1513C92C5188}" dt="2021-12-03T00:38:38.965" v="128"/>
          <ac:spMkLst>
            <pc:docMk/>
            <pc:sldMk cId="624381785" sldId="337"/>
            <ac:spMk id="23" creationId="{CC43F526-C815-4BFC-AFC4-892243E9F2A2}"/>
          </ac:spMkLst>
        </pc:spChg>
      </pc:sldChg>
      <pc:sldChg chg="addSp delSp modSp del mod">
        <pc:chgData name="Hong JunHwa" userId="047586fbb8018a31" providerId="LiveId" clId="{EBD71744-18CE-4C88-91AD-1513C92C5188}" dt="2021-12-03T00:38:50.548" v="132"/>
        <pc:sldMkLst>
          <pc:docMk/>
          <pc:sldMk cId="2691002362" sldId="338"/>
        </pc:sldMkLst>
        <pc:spChg chg="del">
          <ac:chgData name="Hong JunHwa" userId="047586fbb8018a31" providerId="LiveId" clId="{EBD71744-18CE-4C88-91AD-1513C92C5188}" dt="2021-12-03T00:38:49.141" v="131" actId="478"/>
          <ac:spMkLst>
            <pc:docMk/>
            <pc:sldMk cId="2691002362" sldId="338"/>
            <ac:spMk id="3" creationId="{8951765C-E4E1-440B-B3F6-AD127EB533CF}"/>
          </ac:spMkLst>
        </pc:spChg>
        <pc:spChg chg="del mod">
          <ac:chgData name="Hong JunHwa" userId="047586fbb8018a31" providerId="LiveId" clId="{EBD71744-18CE-4C88-91AD-1513C92C5188}" dt="2021-12-03T00:38:49.141" v="131" actId="478"/>
          <ac:spMkLst>
            <pc:docMk/>
            <pc:sldMk cId="2691002362" sldId="338"/>
            <ac:spMk id="4" creationId="{8E877FB6-6DE1-44E4-8EF8-7160153CD120}"/>
          </ac:spMkLst>
        </pc:spChg>
        <pc:spChg chg="del">
          <ac:chgData name="Hong JunHwa" userId="047586fbb8018a31" providerId="LiveId" clId="{EBD71744-18CE-4C88-91AD-1513C92C5188}" dt="2021-12-02T10:31:57.143" v="48" actId="478"/>
          <ac:spMkLst>
            <pc:docMk/>
            <pc:sldMk cId="2691002362" sldId="338"/>
            <ac:spMk id="5" creationId="{8DD25DEC-4F15-4754-B254-3D7F6BCAC00C}"/>
          </ac:spMkLst>
        </pc:spChg>
        <pc:spChg chg="add mod">
          <ac:chgData name="Hong JunHwa" userId="047586fbb8018a31" providerId="LiveId" clId="{EBD71744-18CE-4C88-91AD-1513C92C5188}" dt="2021-12-03T00:38:46.417" v="130" actId="571"/>
          <ac:spMkLst>
            <pc:docMk/>
            <pc:sldMk cId="2691002362" sldId="338"/>
            <ac:spMk id="23" creationId="{63AE51F3-B83B-4ACA-9F2A-ACC3D9E2BBD2}"/>
          </ac:spMkLst>
        </pc:spChg>
        <pc:spChg chg="add mod">
          <ac:chgData name="Hong JunHwa" userId="047586fbb8018a31" providerId="LiveId" clId="{EBD71744-18CE-4C88-91AD-1513C92C5188}" dt="2021-12-03T00:38:46.417" v="130" actId="571"/>
          <ac:spMkLst>
            <pc:docMk/>
            <pc:sldMk cId="2691002362" sldId="338"/>
            <ac:spMk id="24" creationId="{6780586C-73DE-48CC-B875-BE09CD37B4F9}"/>
          </ac:spMkLst>
        </pc:spChg>
        <pc:spChg chg="add mod">
          <ac:chgData name="Hong JunHwa" userId="047586fbb8018a31" providerId="LiveId" clId="{EBD71744-18CE-4C88-91AD-1513C92C5188}" dt="2021-12-03T00:38:46.417" v="130" actId="571"/>
          <ac:spMkLst>
            <pc:docMk/>
            <pc:sldMk cId="2691002362" sldId="338"/>
            <ac:spMk id="25" creationId="{9E4029CE-9242-4560-8DD4-03CE02BD4C68}"/>
          </ac:spMkLst>
        </pc:spChg>
        <pc:spChg chg="add mod">
          <ac:chgData name="Hong JunHwa" userId="047586fbb8018a31" providerId="LiveId" clId="{EBD71744-18CE-4C88-91AD-1513C92C5188}" dt="2021-12-03T00:38:50.548" v="132"/>
          <ac:spMkLst>
            <pc:docMk/>
            <pc:sldMk cId="2691002362" sldId="338"/>
            <ac:spMk id="28" creationId="{F819B136-EAFE-4AC2-A351-5CCED48DFA13}"/>
          </ac:spMkLst>
        </pc:spChg>
      </pc:sldChg>
      <pc:sldChg chg="addSp delSp modSp del mod">
        <pc:chgData name="Hong JunHwa" userId="047586fbb8018a31" providerId="LiveId" clId="{EBD71744-18CE-4C88-91AD-1513C92C5188}" dt="2021-12-03T00:39:06.235" v="136"/>
        <pc:sldMkLst>
          <pc:docMk/>
          <pc:sldMk cId="3409519056" sldId="339"/>
        </pc:sldMkLst>
        <pc:spChg chg="del">
          <ac:chgData name="Hong JunHwa" userId="047586fbb8018a31" providerId="LiveId" clId="{EBD71744-18CE-4C88-91AD-1513C92C5188}" dt="2021-12-03T00:39:05.849" v="135" actId="478"/>
          <ac:spMkLst>
            <pc:docMk/>
            <pc:sldMk cId="3409519056" sldId="339"/>
            <ac:spMk id="3" creationId="{8951765C-E4E1-440B-B3F6-AD127EB533CF}"/>
          </ac:spMkLst>
        </pc:spChg>
        <pc:spChg chg="del mod">
          <ac:chgData name="Hong JunHwa" userId="047586fbb8018a31" providerId="LiveId" clId="{EBD71744-18CE-4C88-91AD-1513C92C5188}" dt="2021-12-03T00:39:05.849" v="135" actId="478"/>
          <ac:spMkLst>
            <pc:docMk/>
            <pc:sldMk cId="3409519056" sldId="339"/>
            <ac:spMk id="4" creationId="{8E877FB6-6DE1-44E4-8EF8-7160153CD120}"/>
          </ac:spMkLst>
        </pc:spChg>
        <pc:spChg chg="del">
          <ac:chgData name="Hong JunHwa" userId="047586fbb8018a31" providerId="LiveId" clId="{EBD71744-18CE-4C88-91AD-1513C92C5188}" dt="2021-12-02T10:32:17.446" v="54" actId="478"/>
          <ac:spMkLst>
            <pc:docMk/>
            <pc:sldMk cId="3409519056" sldId="339"/>
            <ac:spMk id="5" creationId="{8DD25DEC-4F15-4754-B254-3D7F6BCAC00C}"/>
          </ac:spMkLst>
        </pc:spChg>
        <pc:spChg chg="add mod">
          <ac:chgData name="Hong JunHwa" userId="047586fbb8018a31" providerId="LiveId" clId="{EBD71744-18CE-4C88-91AD-1513C92C5188}" dt="2021-12-03T00:39:06.235" v="136"/>
          <ac:spMkLst>
            <pc:docMk/>
            <pc:sldMk cId="3409519056" sldId="339"/>
            <ac:spMk id="18" creationId="{AF8F8ABD-D2D2-4B88-BB96-98234373E8D1}"/>
          </ac:spMkLst>
        </pc:spChg>
      </pc:sldChg>
      <pc:sldChg chg="addSp delSp modSp del mod">
        <pc:chgData name="Hong JunHwa" userId="047586fbb8018a31" providerId="LiveId" clId="{EBD71744-18CE-4C88-91AD-1513C92C5188}" dt="2021-12-03T00:39:15.660" v="138"/>
        <pc:sldMkLst>
          <pc:docMk/>
          <pc:sldMk cId="3369534028" sldId="340"/>
        </pc:sldMkLst>
        <pc:spChg chg="del">
          <ac:chgData name="Hong JunHwa" userId="047586fbb8018a31" providerId="LiveId" clId="{EBD71744-18CE-4C88-91AD-1513C92C5188}" dt="2021-12-03T00:39:15.400" v="137" actId="478"/>
          <ac:spMkLst>
            <pc:docMk/>
            <pc:sldMk cId="3369534028" sldId="340"/>
            <ac:spMk id="3" creationId="{8951765C-E4E1-440B-B3F6-AD127EB533CF}"/>
          </ac:spMkLst>
        </pc:spChg>
        <pc:spChg chg="del mod">
          <ac:chgData name="Hong JunHwa" userId="047586fbb8018a31" providerId="LiveId" clId="{EBD71744-18CE-4C88-91AD-1513C92C5188}" dt="2021-12-03T00:39:15.400" v="137" actId="478"/>
          <ac:spMkLst>
            <pc:docMk/>
            <pc:sldMk cId="3369534028" sldId="340"/>
            <ac:spMk id="4" creationId="{8E877FB6-6DE1-44E4-8EF8-7160153CD120}"/>
          </ac:spMkLst>
        </pc:spChg>
        <pc:spChg chg="del">
          <ac:chgData name="Hong JunHwa" userId="047586fbb8018a31" providerId="LiveId" clId="{EBD71744-18CE-4C88-91AD-1513C92C5188}" dt="2021-12-02T10:32:23.404" v="57" actId="478"/>
          <ac:spMkLst>
            <pc:docMk/>
            <pc:sldMk cId="3369534028" sldId="340"/>
            <ac:spMk id="5" creationId="{8DD25DEC-4F15-4754-B254-3D7F6BCAC00C}"/>
          </ac:spMkLst>
        </pc:spChg>
        <pc:spChg chg="add mod">
          <ac:chgData name="Hong JunHwa" userId="047586fbb8018a31" providerId="LiveId" clId="{EBD71744-18CE-4C88-91AD-1513C92C5188}" dt="2021-12-03T00:39:15.660" v="138"/>
          <ac:spMkLst>
            <pc:docMk/>
            <pc:sldMk cId="3369534028" sldId="340"/>
            <ac:spMk id="13" creationId="{F0E90393-57B5-4AAB-84E2-3D8EA90E410F}"/>
          </ac:spMkLst>
        </pc:spChg>
      </pc:sldChg>
      <pc:sldChg chg="modSp add mod">
        <pc:chgData name="Hong JunHwa" userId="047586fbb8018a31" providerId="LiveId" clId="{EBD71744-18CE-4C88-91AD-1513C92C5188}" dt="2021-12-02T10:31:29.684" v="37"/>
        <pc:sldMkLst>
          <pc:docMk/>
          <pc:sldMk cId="2980545333" sldId="341"/>
        </pc:sldMkLst>
        <pc:spChg chg="mod">
          <ac:chgData name="Hong JunHwa" userId="047586fbb8018a31" providerId="LiveId" clId="{EBD71744-18CE-4C88-91AD-1513C92C5188}" dt="2021-12-02T10:31:29.684" v="37"/>
          <ac:spMkLst>
            <pc:docMk/>
            <pc:sldMk cId="2980545333" sldId="341"/>
            <ac:spMk id="9" creationId="{E9B29B74-5530-431A-9A1D-6C360E5E40A6}"/>
          </ac:spMkLst>
        </pc:spChg>
        <pc:spChg chg="mod">
          <ac:chgData name="Hong JunHwa" userId="047586fbb8018a31" providerId="LiveId" clId="{EBD71744-18CE-4C88-91AD-1513C92C5188}" dt="2021-12-02T10:31:24.039" v="18" actId="20577"/>
          <ac:spMkLst>
            <pc:docMk/>
            <pc:sldMk cId="2980545333" sldId="341"/>
            <ac:spMk id="11" creationId="{DD6DC040-1911-4DE1-B7BA-8D50B20BC5F8}"/>
          </ac:spMkLst>
        </pc:spChg>
      </pc:sldChg>
      <pc:sldChg chg="addSp delSp modSp mod">
        <pc:chgData name="Hong JunHwa" userId="047586fbb8018a31" providerId="LiveId" clId="{EBD71744-18CE-4C88-91AD-1513C92C5188}" dt="2021-12-03T00:40:43.240" v="183"/>
        <pc:sldMkLst>
          <pc:docMk/>
          <pc:sldMk cId="3074056790" sldId="344"/>
        </pc:sldMkLst>
        <pc:spChg chg="add mod">
          <ac:chgData name="Hong JunHwa" userId="047586fbb8018a31" providerId="LiveId" clId="{EBD71744-18CE-4C88-91AD-1513C92C5188}" dt="2021-12-03T00:40:43.240" v="183"/>
          <ac:spMkLst>
            <pc:docMk/>
            <pc:sldMk cId="3074056790" sldId="344"/>
            <ac:spMk id="17" creationId="{E0269B5E-A8CA-4FB3-B962-0986D89B987F}"/>
          </ac:spMkLst>
        </pc:spChg>
        <pc:spChg chg="del">
          <ac:chgData name="Hong JunHwa" userId="047586fbb8018a31" providerId="LiveId" clId="{EBD71744-18CE-4C88-91AD-1513C92C5188}" dt="2021-12-03T00:40:38.101" v="172" actId="478"/>
          <ac:spMkLst>
            <pc:docMk/>
            <pc:sldMk cId="3074056790" sldId="344"/>
            <ac:spMk id="53" creationId="{2460B3F9-F53F-43AF-8DDC-48F4CA24C49A}"/>
          </ac:spMkLst>
        </pc:spChg>
        <pc:spChg chg="del">
          <ac:chgData name="Hong JunHwa" userId="047586fbb8018a31" providerId="LiveId" clId="{EBD71744-18CE-4C88-91AD-1513C92C5188}" dt="2021-12-03T00:40:38.101" v="172" actId="478"/>
          <ac:spMkLst>
            <pc:docMk/>
            <pc:sldMk cId="3074056790" sldId="344"/>
            <ac:spMk id="55" creationId="{958530A8-AE1A-461C-B096-0361EA28C9AB}"/>
          </ac:spMkLst>
        </pc:spChg>
      </pc:sldChg>
      <pc:sldChg chg="addSp delSp modSp mod">
        <pc:chgData name="Hong JunHwa" userId="047586fbb8018a31" providerId="LiveId" clId="{EBD71744-18CE-4C88-91AD-1513C92C5188}" dt="2021-12-03T00:40:50.575" v="185"/>
        <pc:sldMkLst>
          <pc:docMk/>
          <pc:sldMk cId="2325944288" sldId="345"/>
        </pc:sldMkLst>
        <pc:spChg chg="add mod">
          <ac:chgData name="Hong JunHwa" userId="047586fbb8018a31" providerId="LiveId" clId="{EBD71744-18CE-4C88-91AD-1513C92C5188}" dt="2021-12-03T00:40:50.575" v="185"/>
          <ac:spMkLst>
            <pc:docMk/>
            <pc:sldMk cId="2325944288" sldId="345"/>
            <ac:spMk id="19" creationId="{7FCDCDF2-54B4-4139-AB8F-3082708A5CE4}"/>
          </ac:spMkLst>
        </pc:spChg>
        <pc:spChg chg="del">
          <ac:chgData name="Hong JunHwa" userId="047586fbb8018a31" providerId="LiveId" clId="{EBD71744-18CE-4C88-91AD-1513C92C5188}" dt="2021-12-03T00:40:47.053" v="184" actId="478"/>
          <ac:spMkLst>
            <pc:docMk/>
            <pc:sldMk cId="2325944288" sldId="345"/>
            <ac:spMk id="53" creationId="{2460B3F9-F53F-43AF-8DDC-48F4CA24C49A}"/>
          </ac:spMkLst>
        </pc:spChg>
        <pc:spChg chg="del">
          <ac:chgData name="Hong JunHwa" userId="047586fbb8018a31" providerId="LiveId" clId="{EBD71744-18CE-4C88-91AD-1513C92C5188}" dt="2021-12-03T00:40:47.053" v="184" actId="478"/>
          <ac:spMkLst>
            <pc:docMk/>
            <pc:sldMk cId="2325944288" sldId="345"/>
            <ac:spMk id="55" creationId="{958530A8-AE1A-461C-B096-0361EA28C9AB}"/>
          </ac:spMkLst>
        </pc:spChg>
      </pc:sldChg>
      <pc:sldChg chg="addSp delSp modSp mod">
        <pc:chgData name="Hong JunHwa" userId="047586fbb8018a31" providerId="LiveId" clId="{EBD71744-18CE-4C88-91AD-1513C92C5188}" dt="2021-12-03T00:40:54.019" v="187"/>
        <pc:sldMkLst>
          <pc:docMk/>
          <pc:sldMk cId="1360780985" sldId="346"/>
        </pc:sldMkLst>
        <pc:spChg chg="add mod">
          <ac:chgData name="Hong JunHwa" userId="047586fbb8018a31" providerId="LiveId" clId="{EBD71744-18CE-4C88-91AD-1513C92C5188}" dt="2021-12-03T00:40:54.019" v="187"/>
          <ac:spMkLst>
            <pc:docMk/>
            <pc:sldMk cId="1360780985" sldId="346"/>
            <ac:spMk id="17" creationId="{CBC1325D-BD32-4CFF-8043-13031895EB1F}"/>
          </ac:spMkLst>
        </pc:spChg>
        <pc:spChg chg="del">
          <ac:chgData name="Hong JunHwa" userId="047586fbb8018a31" providerId="LiveId" clId="{EBD71744-18CE-4C88-91AD-1513C92C5188}" dt="2021-12-03T00:40:53.715" v="186" actId="478"/>
          <ac:spMkLst>
            <pc:docMk/>
            <pc:sldMk cId="1360780985" sldId="346"/>
            <ac:spMk id="53" creationId="{2460B3F9-F53F-43AF-8DDC-48F4CA24C49A}"/>
          </ac:spMkLst>
        </pc:spChg>
        <pc:spChg chg="del">
          <ac:chgData name="Hong JunHwa" userId="047586fbb8018a31" providerId="LiveId" clId="{EBD71744-18CE-4C88-91AD-1513C92C5188}" dt="2021-12-03T00:40:53.715" v="186" actId="478"/>
          <ac:spMkLst>
            <pc:docMk/>
            <pc:sldMk cId="1360780985" sldId="346"/>
            <ac:spMk id="55" creationId="{958530A8-AE1A-461C-B096-0361EA28C9AB}"/>
          </ac:spMkLst>
        </pc:spChg>
      </pc:sldChg>
      <pc:sldChg chg="addSp delSp modSp mod">
        <pc:chgData name="Hong JunHwa" userId="047586fbb8018a31" providerId="LiveId" clId="{EBD71744-18CE-4C88-91AD-1513C92C5188}" dt="2021-12-03T00:33:39.838" v="91" actId="14100"/>
        <pc:sldMkLst>
          <pc:docMk/>
          <pc:sldMk cId="4159510844" sldId="347"/>
        </pc:sldMkLst>
        <pc:spChg chg="del">
          <ac:chgData name="Hong JunHwa" userId="047586fbb8018a31" providerId="LiveId" clId="{EBD71744-18CE-4C88-91AD-1513C92C5188}" dt="2021-12-03T00:32:22.749" v="74" actId="478"/>
          <ac:spMkLst>
            <pc:docMk/>
            <pc:sldMk cId="4159510844" sldId="347"/>
            <ac:spMk id="6" creationId="{8314E8D7-0C84-4A65-9B23-D1A13628D52B}"/>
          </ac:spMkLst>
        </pc:spChg>
        <pc:spChg chg="del">
          <ac:chgData name="Hong JunHwa" userId="047586fbb8018a31" providerId="LiveId" clId="{EBD71744-18CE-4C88-91AD-1513C92C5188}" dt="2021-12-03T00:32:22.749" v="74" actId="478"/>
          <ac:spMkLst>
            <pc:docMk/>
            <pc:sldMk cId="4159510844" sldId="347"/>
            <ac:spMk id="22" creationId="{139A5FF7-C81F-7340-93B2-C7F2829B00FC}"/>
          </ac:spMkLst>
        </pc:spChg>
        <pc:spChg chg="del">
          <ac:chgData name="Hong JunHwa" userId="047586fbb8018a31" providerId="LiveId" clId="{EBD71744-18CE-4C88-91AD-1513C92C5188}" dt="2021-12-03T00:32:22.749" v="74" actId="478"/>
          <ac:spMkLst>
            <pc:docMk/>
            <pc:sldMk cId="4159510844" sldId="347"/>
            <ac:spMk id="30" creationId="{2D73A8F1-DAD2-8B49-A94E-786C7318CDFA}"/>
          </ac:spMkLst>
        </pc:spChg>
        <pc:spChg chg="add del mod">
          <ac:chgData name="Hong JunHwa" userId="047586fbb8018a31" providerId="LiveId" clId="{EBD71744-18CE-4C88-91AD-1513C92C5188}" dt="2021-12-03T00:33:11.716" v="83" actId="478"/>
          <ac:spMkLst>
            <pc:docMk/>
            <pc:sldMk cId="4159510844" sldId="347"/>
            <ac:spMk id="31" creationId="{7509E6C0-C45B-4562-8D4F-08E32D6BAE6A}"/>
          </ac:spMkLst>
        </pc:spChg>
        <pc:spChg chg="add mod">
          <ac:chgData name="Hong JunHwa" userId="047586fbb8018a31" providerId="LiveId" clId="{EBD71744-18CE-4C88-91AD-1513C92C5188}" dt="2021-12-03T00:33:36.690" v="90" actId="1076"/>
          <ac:spMkLst>
            <pc:docMk/>
            <pc:sldMk cId="4159510844" sldId="347"/>
            <ac:spMk id="32" creationId="{14DB1D64-34C0-422E-828E-3D6B482C8073}"/>
          </ac:spMkLst>
        </pc:spChg>
        <pc:grpChg chg="del">
          <ac:chgData name="Hong JunHwa" userId="047586fbb8018a31" providerId="LiveId" clId="{EBD71744-18CE-4C88-91AD-1513C92C5188}" dt="2021-12-03T00:32:22.749" v="74" actId="478"/>
          <ac:grpSpMkLst>
            <pc:docMk/>
            <pc:sldMk cId="4159510844" sldId="347"/>
            <ac:grpSpMk id="23" creationId="{8382DD1D-3E61-43E3-B03A-EE67FED38C01}"/>
          </ac:grpSpMkLst>
        </pc:grpChg>
        <pc:grpChg chg="del">
          <ac:chgData name="Hong JunHwa" userId="047586fbb8018a31" providerId="LiveId" clId="{EBD71744-18CE-4C88-91AD-1513C92C5188}" dt="2021-12-03T00:32:22.749" v="74" actId="478"/>
          <ac:grpSpMkLst>
            <pc:docMk/>
            <pc:sldMk cId="4159510844" sldId="347"/>
            <ac:grpSpMk id="24" creationId="{75EA9CF4-4B02-4D79-9686-A8B683FEB8DB}"/>
          </ac:grpSpMkLst>
        </pc:grpChg>
        <pc:grpChg chg="del">
          <ac:chgData name="Hong JunHwa" userId="047586fbb8018a31" providerId="LiveId" clId="{EBD71744-18CE-4C88-91AD-1513C92C5188}" dt="2021-12-03T00:32:22.749" v="74" actId="478"/>
          <ac:grpSpMkLst>
            <pc:docMk/>
            <pc:sldMk cId="4159510844" sldId="347"/>
            <ac:grpSpMk id="27" creationId="{FD953C9B-2611-4FE6-8766-B55AD80C0402}"/>
          </ac:grpSpMkLst>
        </pc:grpChg>
        <pc:picChg chg="del">
          <ac:chgData name="Hong JunHwa" userId="047586fbb8018a31" providerId="LiveId" clId="{EBD71744-18CE-4C88-91AD-1513C92C5188}" dt="2021-12-03T00:32:22.749" v="74" actId="478"/>
          <ac:picMkLst>
            <pc:docMk/>
            <pc:sldMk cId="4159510844" sldId="347"/>
            <ac:picMk id="5" creationId="{19AB8E7C-67AE-2647-B045-C2CBACA633C5}"/>
          </ac:picMkLst>
        </pc:picChg>
        <pc:picChg chg="add del mod">
          <ac:chgData name="Hong JunHwa" userId="047586fbb8018a31" providerId="LiveId" clId="{EBD71744-18CE-4C88-91AD-1513C92C5188}" dt="2021-12-03T00:32:22.749" v="74" actId="478"/>
          <ac:picMkLst>
            <pc:docMk/>
            <pc:sldMk cId="4159510844" sldId="347"/>
            <ac:picMk id="7" creationId="{BCC0F6CF-EEAB-40F9-A326-4FE011A9EF66}"/>
          </ac:picMkLst>
        </pc:picChg>
        <pc:picChg chg="add mod">
          <ac:chgData name="Hong JunHwa" userId="047586fbb8018a31" providerId="LiveId" clId="{EBD71744-18CE-4C88-91AD-1513C92C5188}" dt="2021-12-03T00:33:39.838" v="91" actId="14100"/>
          <ac:picMkLst>
            <pc:docMk/>
            <pc:sldMk cId="4159510844" sldId="347"/>
            <ac:picMk id="9" creationId="{4472F124-4836-4BDB-A30E-936442E070A5}"/>
          </ac:picMkLst>
        </pc:picChg>
        <pc:picChg chg="del">
          <ac:chgData name="Hong JunHwa" userId="047586fbb8018a31" providerId="LiveId" clId="{EBD71744-18CE-4C88-91AD-1513C92C5188}" dt="2021-12-03T00:32:22.749" v="74" actId="478"/>
          <ac:picMkLst>
            <pc:docMk/>
            <pc:sldMk cId="4159510844" sldId="347"/>
            <ac:picMk id="10" creationId="{F6ACD32D-E67E-8640-85DF-A69AF6C51026}"/>
          </ac:picMkLst>
        </pc:picChg>
        <pc:picChg chg="del">
          <ac:chgData name="Hong JunHwa" userId="047586fbb8018a31" providerId="LiveId" clId="{EBD71744-18CE-4C88-91AD-1513C92C5188}" dt="2021-12-03T00:32:22.749" v="74" actId="478"/>
          <ac:picMkLst>
            <pc:docMk/>
            <pc:sldMk cId="4159510844" sldId="347"/>
            <ac:picMk id="12" creationId="{3A90FD06-1CCA-0C44-ABB4-FA4DBF50F4EF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3D8249-FE28-4C4C-9884-2DA47F9486C0}" type="datetimeFigureOut">
              <a:rPr lang="ko-KR" altLang="en-US" smtClean="0"/>
              <a:t>2022-01-09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6CD1BB-C0FF-499F-8E00-E3F09B4A4C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27106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twinw.tistory.com/240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twinw.tistory.com/240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twinw.tistory.com/240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twinw.tistory.com/240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임대보증금</a:t>
            </a:r>
            <a:r>
              <a:rPr lang="en-US" altLang="ko-KR" dirty="0"/>
              <a:t>/</a:t>
            </a:r>
            <a:r>
              <a:rPr lang="ko-KR" altLang="en-US" dirty="0"/>
              <a:t>임대료 </a:t>
            </a:r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처리 방식 중 가장 높은 성능을 보이는 </a:t>
            </a:r>
            <a:r>
              <a:rPr lang="ko-KR" altLang="en-US" dirty="0" err="1"/>
              <a:t>전처리</a:t>
            </a:r>
            <a:r>
              <a:rPr lang="ko-KR" altLang="en-US" dirty="0"/>
              <a:t> 방식을 채택함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1</a:t>
            </a:r>
            <a:r>
              <a:rPr lang="ko-KR" altLang="en-US" dirty="0"/>
              <a:t>번</a:t>
            </a:r>
            <a:r>
              <a:rPr lang="en-US" altLang="ko-KR" dirty="0"/>
              <a:t>. (</a:t>
            </a:r>
            <a:r>
              <a:rPr lang="ko-KR" altLang="en-US" dirty="0"/>
              <a:t>제거</a:t>
            </a:r>
            <a:r>
              <a:rPr lang="en-US" altLang="ko-KR" dirty="0"/>
              <a:t>)</a:t>
            </a:r>
          </a:p>
          <a:p>
            <a:pPr marL="171450" indent="-171450" algn="just">
              <a:lnSpc>
                <a:spcPct val="150000"/>
              </a:lnSpc>
              <a:buFontTx/>
              <a:buChar char="-"/>
            </a:pPr>
            <a:r>
              <a:rPr lang="en-US" altLang="ko-KR" sz="1200" spc="-150" dirty="0">
                <a:solidFill>
                  <a:srgbClr val="393939"/>
                </a:solidFill>
                <a:latin typeface="+mj-ea"/>
                <a:ea typeface="+mj-ea"/>
              </a:rPr>
              <a:t>‘-’</a:t>
            </a:r>
            <a:r>
              <a:rPr lang="ko-KR" altLang="en-US" sz="1200" spc="-150" dirty="0">
                <a:solidFill>
                  <a:srgbClr val="393939"/>
                </a:solidFill>
                <a:latin typeface="+mj-ea"/>
                <a:ea typeface="+mj-ea"/>
              </a:rPr>
              <a:t> 데이터는 자료 찾아서 넣음 </a:t>
            </a:r>
            <a:r>
              <a:rPr lang="en-US" altLang="ko-KR" sz="1200" spc="-150" dirty="0">
                <a:solidFill>
                  <a:srgbClr val="393939"/>
                </a:solidFill>
                <a:latin typeface="+mj-ea"/>
                <a:ea typeface="+mj-ea"/>
              </a:rPr>
              <a:t>// </a:t>
            </a:r>
            <a:r>
              <a:rPr lang="ko-KR" altLang="en-US" sz="1200" spc="-150" dirty="0" err="1">
                <a:solidFill>
                  <a:srgbClr val="393939"/>
                </a:solidFill>
                <a:latin typeface="+mj-ea"/>
                <a:ea typeface="+mj-ea"/>
              </a:rPr>
              <a:t>결측치와는</a:t>
            </a:r>
            <a:r>
              <a:rPr lang="ko-KR" altLang="en-US" sz="1200" spc="-150" dirty="0">
                <a:solidFill>
                  <a:srgbClr val="393939"/>
                </a:solidFill>
                <a:latin typeface="+mj-ea"/>
                <a:ea typeface="+mj-ea"/>
              </a:rPr>
              <a:t> 다르다고 봄 </a:t>
            </a:r>
            <a:r>
              <a:rPr lang="en-US" altLang="ko-KR" sz="1200" spc="-150" dirty="0">
                <a:solidFill>
                  <a:srgbClr val="393939"/>
                </a:solidFill>
                <a:latin typeface="+mj-ea"/>
                <a:ea typeface="+mj-ea"/>
              </a:rPr>
              <a:t>?  </a:t>
            </a:r>
            <a:r>
              <a:rPr lang="ko-KR" altLang="en-US" sz="1200" spc="-150" dirty="0">
                <a:solidFill>
                  <a:srgbClr val="393939"/>
                </a:solidFill>
                <a:latin typeface="+mj-ea"/>
                <a:ea typeface="+mj-ea"/>
              </a:rPr>
              <a:t>없는 데이터가 아니라 누락된 데이터여서 찾아봤다</a:t>
            </a:r>
            <a:endParaRPr lang="en-US" altLang="ko-KR" sz="1200" spc="-150" dirty="0">
              <a:solidFill>
                <a:srgbClr val="393939"/>
              </a:solidFill>
              <a:latin typeface="+mj-ea"/>
              <a:ea typeface="+mj-ea"/>
            </a:endParaRPr>
          </a:p>
          <a:p>
            <a:pPr marL="171450" indent="-171450" algn="just">
              <a:lnSpc>
                <a:spcPct val="150000"/>
              </a:lnSpc>
              <a:buFontTx/>
              <a:buChar char="-"/>
            </a:pPr>
            <a:r>
              <a:rPr lang="ko-KR" altLang="en-US" sz="1200" spc="-150" dirty="0" err="1">
                <a:solidFill>
                  <a:srgbClr val="393939"/>
                </a:solidFill>
                <a:latin typeface="+mj-ea"/>
                <a:ea typeface="+mj-ea"/>
              </a:rPr>
              <a:t>결측치는</a:t>
            </a:r>
            <a:r>
              <a:rPr lang="ko-KR" altLang="en-US" sz="1200" spc="-150" dirty="0">
                <a:solidFill>
                  <a:srgbClr val="393939"/>
                </a:solidFill>
                <a:latin typeface="+mj-ea"/>
                <a:ea typeface="+mj-ea"/>
              </a:rPr>
              <a:t> 제거함 </a:t>
            </a:r>
            <a:r>
              <a:rPr lang="en-US" altLang="ko-KR" sz="1200" spc="-150" dirty="0">
                <a:solidFill>
                  <a:srgbClr val="393939"/>
                </a:solidFill>
                <a:latin typeface="+mj-ea"/>
                <a:ea typeface="+mj-ea"/>
              </a:rPr>
              <a:t>(</a:t>
            </a:r>
            <a:r>
              <a:rPr lang="ko-KR" altLang="en-US" sz="1200" spc="-150" dirty="0">
                <a:solidFill>
                  <a:srgbClr val="393939"/>
                </a:solidFill>
                <a:latin typeface="+mj-ea"/>
                <a:ea typeface="+mj-ea"/>
              </a:rPr>
              <a:t>약 </a:t>
            </a:r>
            <a:r>
              <a:rPr lang="en-US" altLang="ko-KR" sz="1200" spc="-150" dirty="0">
                <a:solidFill>
                  <a:srgbClr val="393939"/>
                </a:solidFill>
                <a:latin typeface="+mj-ea"/>
                <a:ea typeface="+mj-ea"/>
              </a:rPr>
              <a:t>20</a:t>
            </a:r>
            <a:r>
              <a:rPr lang="ko-KR" altLang="en-US" sz="1200" spc="-150" dirty="0">
                <a:solidFill>
                  <a:srgbClr val="393939"/>
                </a:solidFill>
                <a:latin typeface="+mj-ea"/>
                <a:ea typeface="+mj-ea"/>
              </a:rPr>
              <a:t>퍼센트</a:t>
            </a:r>
            <a:r>
              <a:rPr lang="en-US" altLang="ko-KR" sz="1200" spc="-150" dirty="0">
                <a:solidFill>
                  <a:srgbClr val="393939"/>
                </a:solidFill>
                <a:latin typeface="+mj-ea"/>
                <a:ea typeface="+mj-ea"/>
              </a:rPr>
              <a:t>)</a:t>
            </a:r>
          </a:p>
          <a:p>
            <a:pPr marL="171450" indent="-171450" algn="just">
              <a:lnSpc>
                <a:spcPct val="150000"/>
              </a:lnSpc>
              <a:buFontTx/>
              <a:buChar char="-"/>
            </a:pPr>
            <a:r>
              <a:rPr lang="en-US" altLang="ko-KR" sz="1200" spc="-150" dirty="0">
                <a:solidFill>
                  <a:srgbClr val="393939"/>
                </a:solidFill>
                <a:latin typeface="+mj-ea"/>
                <a:ea typeface="+mj-ea"/>
              </a:rPr>
              <a:t>-&gt; </a:t>
            </a:r>
            <a:r>
              <a:rPr lang="ko-KR" altLang="en-US" sz="1200" spc="-150" dirty="0">
                <a:solidFill>
                  <a:srgbClr val="393939"/>
                </a:solidFill>
                <a:latin typeface="+mj-ea"/>
                <a:ea typeface="+mj-ea"/>
              </a:rPr>
              <a:t>제거해도 유의미한 결과가 나올까</a:t>
            </a:r>
            <a:r>
              <a:rPr lang="en-US" altLang="ko-KR" sz="1200" spc="-150" dirty="0">
                <a:solidFill>
                  <a:srgbClr val="393939"/>
                </a:solidFill>
                <a:latin typeface="+mj-ea"/>
                <a:ea typeface="+mj-ea"/>
              </a:rPr>
              <a:t>? </a:t>
            </a:r>
            <a:r>
              <a:rPr lang="ko-KR" altLang="en-US" sz="1200" spc="-150" dirty="0">
                <a:solidFill>
                  <a:srgbClr val="393939"/>
                </a:solidFill>
                <a:latin typeface="+mj-ea"/>
                <a:ea typeface="+mj-ea"/>
              </a:rPr>
              <a:t>나온다면 그냥 사용해도 </a:t>
            </a:r>
            <a:r>
              <a:rPr lang="ko-KR" altLang="en-US" sz="1200" spc="-150" dirty="0" err="1">
                <a:solidFill>
                  <a:srgbClr val="393939"/>
                </a:solidFill>
                <a:latin typeface="+mj-ea"/>
                <a:ea typeface="+mj-ea"/>
              </a:rPr>
              <a:t>괜찮</a:t>
            </a:r>
            <a:endParaRPr lang="en-US" altLang="ko-KR" sz="1200" spc="-150" dirty="0">
              <a:solidFill>
                <a:srgbClr val="393939"/>
              </a:solidFill>
              <a:latin typeface="+mj-ea"/>
              <a:ea typeface="+mj-ea"/>
            </a:endParaRPr>
          </a:p>
          <a:p>
            <a:pPr marL="171450" indent="-171450" algn="just">
              <a:lnSpc>
                <a:spcPct val="150000"/>
              </a:lnSpc>
              <a:buFontTx/>
              <a:buChar char="-"/>
            </a:pPr>
            <a:r>
              <a:rPr lang="ko-KR" altLang="en-US" sz="1200" spc="-150" dirty="0">
                <a:solidFill>
                  <a:srgbClr val="393939"/>
                </a:solidFill>
                <a:latin typeface="+mj-ea"/>
                <a:ea typeface="+mj-ea"/>
              </a:rPr>
              <a:t>유의미한 결과가 나왔기 때문에 이렇게 사용하겠다</a:t>
            </a:r>
            <a:endParaRPr lang="en-US" altLang="ko-KR" sz="1200" spc="-150" dirty="0">
              <a:solidFill>
                <a:srgbClr val="393939"/>
              </a:solidFill>
              <a:latin typeface="+mj-ea"/>
              <a:ea typeface="+mj-ea"/>
            </a:endParaRPr>
          </a:p>
          <a:p>
            <a:endParaRPr lang="en-US" altLang="ko-KR" dirty="0"/>
          </a:p>
          <a:p>
            <a:r>
              <a:rPr lang="en-US" altLang="ko-KR" dirty="0"/>
              <a:t>2. </a:t>
            </a:r>
            <a:r>
              <a:rPr lang="ko-KR" altLang="en-US" dirty="0"/>
              <a:t>지역별 평균값으로 대체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1182443-FDD4-4B18-9902-FE2C3DA1333B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708336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임대보증금</a:t>
            </a:r>
            <a:r>
              <a:rPr lang="en-US" altLang="ko-KR" dirty="0"/>
              <a:t>/</a:t>
            </a:r>
            <a:r>
              <a:rPr lang="ko-KR" altLang="en-US" dirty="0"/>
              <a:t>임대료 </a:t>
            </a:r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처리 방식 중 가장 높은 성능을 보이는 </a:t>
            </a:r>
            <a:r>
              <a:rPr lang="ko-KR" altLang="en-US" dirty="0" err="1"/>
              <a:t>전처리</a:t>
            </a:r>
            <a:r>
              <a:rPr lang="ko-KR" altLang="en-US" dirty="0"/>
              <a:t> 방식을 채택함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1</a:t>
            </a:r>
            <a:r>
              <a:rPr lang="ko-KR" altLang="en-US" dirty="0"/>
              <a:t>번</a:t>
            </a:r>
            <a:r>
              <a:rPr lang="en-US" altLang="ko-KR" dirty="0"/>
              <a:t>. (</a:t>
            </a:r>
            <a:r>
              <a:rPr lang="ko-KR" altLang="en-US" dirty="0"/>
              <a:t>제거</a:t>
            </a:r>
            <a:r>
              <a:rPr lang="en-US" altLang="ko-KR" dirty="0"/>
              <a:t>)</a:t>
            </a:r>
          </a:p>
          <a:p>
            <a:pPr marL="171450" indent="-171450" algn="just">
              <a:lnSpc>
                <a:spcPct val="150000"/>
              </a:lnSpc>
              <a:buFontTx/>
              <a:buChar char="-"/>
            </a:pPr>
            <a:r>
              <a:rPr lang="en-US" altLang="ko-KR" sz="1200" spc="-150" dirty="0">
                <a:solidFill>
                  <a:srgbClr val="393939"/>
                </a:solidFill>
                <a:latin typeface="+mj-ea"/>
                <a:ea typeface="+mj-ea"/>
              </a:rPr>
              <a:t>‘-’</a:t>
            </a:r>
            <a:r>
              <a:rPr lang="ko-KR" altLang="en-US" sz="1200" spc="-150" dirty="0">
                <a:solidFill>
                  <a:srgbClr val="393939"/>
                </a:solidFill>
                <a:latin typeface="+mj-ea"/>
                <a:ea typeface="+mj-ea"/>
              </a:rPr>
              <a:t> 데이터는 자료 찾아서 넣음 </a:t>
            </a:r>
            <a:r>
              <a:rPr lang="en-US" altLang="ko-KR" sz="1200" spc="-150" dirty="0">
                <a:solidFill>
                  <a:srgbClr val="393939"/>
                </a:solidFill>
                <a:latin typeface="+mj-ea"/>
                <a:ea typeface="+mj-ea"/>
              </a:rPr>
              <a:t>// </a:t>
            </a:r>
            <a:r>
              <a:rPr lang="ko-KR" altLang="en-US" sz="1200" spc="-150" dirty="0" err="1">
                <a:solidFill>
                  <a:srgbClr val="393939"/>
                </a:solidFill>
                <a:latin typeface="+mj-ea"/>
                <a:ea typeface="+mj-ea"/>
              </a:rPr>
              <a:t>결측치와는</a:t>
            </a:r>
            <a:r>
              <a:rPr lang="ko-KR" altLang="en-US" sz="1200" spc="-150" dirty="0">
                <a:solidFill>
                  <a:srgbClr val="393939"/>
                </a:solidFill>
                <a:latin typeface="+mj-ea"/>
                <a:ea typeface="+mj-ea"/>
              </a:rPr>
              <a:t> 다르다고 봄 </a:t>
            </a:r>
            <a:r>
              <a:rPr lang="en-US" altLang="ko-KR" sz="1200" spc="-150" dirty="0">
                <a:solidFill>
                  <a:srgbClr val="393939"/>
                </a:solidFill>
                <a:latin typeface="+mj-ea"/>
                <a:ea typeface="+mj-ea"/>
              </a:rPr>
              <a:t>?  </a:t>
            </a:r>
            <a:r>
              <a:rPr lang="ko-KR" altLang="en-US" sz="1200" spc="-150" dirty="0">
                <a:solidFill>
                  <a:srgbClr val="393939"/>
                </a:solidFill>
                <a:latin typeface="+mj-ea"/>
                <a:ea typeface="+mj-ea"/>
              </a:rPr>
              <a:t>없는 데이터가 아니라 누락된 데이터여서 찾아봤다</a:t>
            </a:r>
            <a:endParaRPr lang="en-US" altLang="ko-KR" sz="1200" spc="-150" dirty="0">
              <a:solidFill>
                <a:srgbClr val="393939"/>
              </a:solidFill>
              <a:latin typeface="+mj-ea"/>
              <a:ea typeface="+mj-ea"/>
            </a:endParaRPr>
          </a:p>
          <a:p>
            <a:pPr marL="171450" indent="-171450" algn="just">
              <a:lnSpc>
                <a:spcPct val="150000"/>
              </a:lnSpc>
              <a:buFontTx/>
              <a:buChar char="-"/>
            </a:pPr>
            <a:r>
              <a:rPr lang="ko-KR" altLang="en-US" sz="1200" spc="-150" dirty="0" err="1">
                <a:solidFill>
                  <a:srgbClr val="393939"/>
                </a:solidFill>
                <a:latin typeface="+mj-ea"/>
                <a:ea typeface="+mj-ea"/>
              </a:rPr>
              <a:t>결측치는</a:t>
            </a:r>
            <a:r>
              <a:rPr lang="ko-KR" altLang="en-US" sz="1200" spc="-150" dirty="0">
                <a:solidFill>
                  <a:srgbClr val="393939"/>
                </a:solidFill>
                <a:latin typeface="+mj-ea"/>
                <a:ea typeface="+mj-ea"/>
              </a:rPr>
              <a:t> 제거함 </a:t>
            </a:r>
            <a:r>
              <a:rPr lang="en-US" altLang="ko-KR" sz="1200" spc="-150" dirty="0">
                <a:solidFill>
                  <a:srgbClr val="393939"/>
                </a:solidFill>
                <a:latin typeface="+mj-ea"/>
                <a:ea typeface="+mj-ea"/>
              </a:rPr>
              <a:t>(</a:t>
            </a:r>
            <a:r>
              <a:rPr lang="ko-KR" altLang="en-US" sz="1200" spc="-150" dirty="0">
                <a:solidFill>
                  <a:srgbClr val="393939"/>
                </a:solidFill>
                <a:latin typeface="+mj-ea"/>
                <a:ea typeface="+mj-ea"/>
              </a:rPr>
              <a:t>약 </a:t>
            </a:r>
            <a:r>
              <a:rPr lang="en-US" altLang="ko-KR" sz="1200" spc="-150" dirty="0">
                <a:solidFill>
                  <a:srgbClr val="393939"/>
                </a:solidFill>
                <a:latin typeface="+mj-ea"/>
                <a:ea typeface="+mj-ea"/>
              </a:rPr>
              <a:t>20</a:t>
            </a:r>
            <a:r>
              <a:rPr lang="ko-KR" altLang="en-US" sz="1200" spc="-150" dirty="0">
                <a:solidFill>
                  <a:srgbClr val="393939"/>
                </a:solidFill>
                <a:latin typeface="+mj-ea"/>
                <a:ea typeface="+mj-ea"/>
              </a:rPr>
              <a:t>퍼센트</a:t>
            </a:r>
            <a:r>
              <a:rPr lang="en-US" altLang="ko-KR" sz="1200" spc="-150" dirty="0">
                <a:solidFill>
                  <a:srgbClr val="393939"/>
                </a:solidFill>
                <a:latin typeface="+mj-ea"/>
                <a:ea typeface="+mj-ea"/>
              </a:rPr>
              <a:t>)</a:t>
            </a:r>
          </a:p>
          <a:p>
            <a:pPr marL="171450" indent="-171450" algn="just">
              <a:lnSpc>
                <a:spcPct val="150000"/>
              </a:lnSpc>
              <a:buFontTx/>
              <a:buChar char="-"/>
            </a:pPr>
            <a:r>
              <a:rPr lang="en-US" altLang="ko-KR" sz="1200" spc="-150" dirty="0">
                <a:solidFill>
                  <a:srgbClr val="393939"/>
                </a:solidFill>
                <a:latin typeface="+mj-ea"/>
                <a:ea typeface="+mj-ea"/>
              </a:rPr>
              <a:t>-&gt; </a:t>
            </a:r>
            <a:r>
              <a:rPr lang="ko-KR" altLang="en-US" sz="1200" spc="-150" dirty="0">
                <a:solidFill>
                  <a:srgbClr val="393939"/>
                </a:solidFill>
                <a:latin typeface="+mj-ea"/>
                <a:ea typeface="+mj-ea"/>
              </a:rPr>
              <a:t>제거해도 유의미한 결과가 나올까</a:t>
            </a:r>
            <a:r>
              <a:rPr lang="en-US" altLang="ko-KR" sz="1200" spc="-150" dirty="0">
                <a:solidFill>
                  <a:srgbClr val="393939"/>
                </a:solidFill>
                <a:latin typeface="+mj-ea"/>
                <a:ea typeface="+mj-ea"/>
              </a:rPr>
              <a:t>? </a:t>
            </a:r>
            <a:r>
              <a:rPr lang="ko-KR" altLang="en-US" sz="1200" spc="-150" dirty="0">
                <a:solidFill>
                  <a:srgbClr val="393939"/>
                </a:solidFill>
                <a:latin typeface="+mj-ea"/>
                <a:ea typeface="+mj-ea"/>
              </a:rPr>
              <a:t>나온다면 그냥 사용해도 </a:t>
            </a:r>
            <a:r>
              <a:rPr lang="ko-KR" altLang="en-US" sz="1200" spc="-150" dirty="0" err="1">
                <a:solidFill>
                  <a:srgbClr val="393939"/>
                </a:solidFill>
                <a:latin typeface="+mj-ea"/>
                <a:ea typeface="+mj-ea"/>
              </a:rPr>
              <a:t>괜찮</a:t>
            </a:r>
            <a:endParaRPr lang="en-US" altLang="ko-KR" sz="1200" spc="-150" dirty="0">
              <a:solidFill>
                <a:srgbClr val="393939"/>
              </a:solidFill>
              <a:latin typeface="+mj-ea"/>
              <a:ea typeface="+mj-ea"/>
            </a:endParaRPr>
          </a:p>
          <a:p>
            <a:pPr marL="171450" indent="-171450" algn="just">
              <a:lnSpc>
                <a:spcPct val="150000"/>
              </a:lnSpc>
              <a:buFontTx/>
              <a:buChar char="-"/>
            </a:pPr>
            <a:r>
              <a:rPr lang="ko-KR" altLang="en-US" sz="1200" spc="-150" dirty="0">
                <a:solidFill>
                  <a:srgbClr val="393939"/>
                </a:solidFill>
                <a:latin typeface="+mj-ea"/>
                <a:ea typeface="+mj-ea"/>
              </a:rPr>
              <a:t>유의미한 결과가 나왔기 때문에 이렇게 사용하겠다</a:t>
            </a:r>
            <a:endParaRPr lang="en-US" altLang="ko-KR" sz="1200" spc="-150" dirty="0">
              <a:solidFill>
                <a:srgbClr val="393939"/>
              </a:solidFill>
              <a:latin typeface="+mj-ea"/>
              <a:ea typeface="+mj-ea"/>
            </a:endParaRPr>
          </a:p>
          <a:p>
            <a:endParaRPr lang="en-US" altLang="ko-KR" dirty="0"/>
          </a:p>
          <a:p>
            <a:r>
              <a:rPr lang="en-US" altLang="ko-KR" dirty="0"/>
              <a:t>2. </a:t>
            </a:r>
            <a:r>
              <a:rPr lang="ko-KR" altLang="en-US" dirty="0"/>
              <a:t>지역별 평균값으로 대체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1182443-FDD4-4B18-9902-FE2C3DA1333B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212135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임대보증금</a:t>
            </a:r>
            <a:r>
              <a:rPr lang="en-US" altLang="ko-KR" dirty="0"/>
              <a:t>/</a:t>
            </a:r>
            <a:r>
              <a:rPr lang="ko-KR" altLang="en-US" dirty="0"/>
              <a:t>임대료 </a:t>
            </a:r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처리 방식 중 가장 높은 성능을 보이는 </a:t>
            </a:r>
            <a:r>
              <a:rPr lang="ko-KR" altLang="en-US" dirty="0" err="1"/>
              <a:t>전처리</a:t>
            </a:r>
            <a:r>
              <a:rPr lang="ko-KR" altLang="en-US" dirty="0"/>
              <a:t> 방식을 채택함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1</a:t>
            </a:r>
            <a:r>
              <a:rPr lang="ko-KR" altLang="en-US" dirty="0"/>
              <a:t>번</a:t>
            </a:r>
            <a:r>
              <a:rPr lang="en-US" altLang="ko-KR" dirty="0"/>
              <a:t>. (</a:t>
            </a:r>
            <a:r>
              <a:rPr lang="ko-KR" altLang="en-US" dirty="0"/>
              <a:t>제거</a:t>
            </a:r>
            <a:r>
              <a:rPr lang="en-US" altLang="ko-KR" dirty="0"/>
              <a:t>)</a:t>
            </a:r>
          </a:p>
          <a:p>
            <a:pPr marL="171450" indent="-171450" algn="just">
              <a:lnSpc>
                <a:spcPct val="150000"/>
              </a:lnSpc>
              <a:buFontTx/>
              <a:buChar char="-"/>
            </a:pPr>
            <a:r>
              <a:rPr lang="en-US" altLang="ko-KR" sz="1200" spc="-150" dirty="0">
                <a:solidFill>
                  <a:srgbClr val="393939"/>
                </a:solidFill>
                <a:latin typeface="+mj-ea"/>
                <a:ea typeface="+mj-ea"/>
              </a:rPr>
              <a:t>‘-’</a:t>
            </a:r>
            <a:r>
              <a:rPr lang="ko-KR" altLang="en-US" sz="1200" spc="-150" dirty="0">
                <a:solidFill>
                  <a:srgbClr val="393939"/>
                </a:solidFill>
                <a:latin typeface="+mj-ea"/>
                <a:ea typeface="+mj-ea"/>
              </a:rPr>
              <a:t> 데이터는 자료 찾아서 넣음 </a:t>
            </a:r>
            <a:r>
              <a:rPr lang="en-US" altLang="ko-KR" sz="1200" spc="-150" dirty="0">
                <a:solidFill>
                  <a:srgbClr val="393939"/>
                </a:solidFill>
                <a:latin typeface="+mj-ea"/>
                <a:ea typeface="+mj-ea"/>
              </a:rPr>
              <a:t>// </a:t>
            </a:r>
            <a:r>
              <a:rPr lang="ko-KR" altLang="en-US" sz="1200" spc="-150" dirty="0" err="1">
                <a:solidFill>
                  <a:srgbClr val="393939"/>
                </a:solidFill>
                <a:latin typeface="+mj-ea"/>
                <a:ea typeface="+mj-ea"/>
              </a:rPr>
              <a:t>결측치와는</a:t>
            </a:r>
            <a:r>
              <a:rPr lang="ko-KR" altLang="en-US" sz="1200" spc="-150" dirty="0">
                <a:solidFill>
                  <a:srgbClr val="393939"/>
                </a:solidFill>
                <a:latin typeface="+mj-ea"/>
                <a:ea typeface="+mj-ea"/>
              </a:rPr>
              <a:t> 다르다고 봄 </a:t>
            </a:r>
            <a:r>
              <a:rPr lang="en-US" altLang="ko-KR" sz="1200" spc="-150" dirty="0">
                <a:solidFill>
                  <a:srgbClr val="393939"/>
                </a:solidFill>
                <a:latin typeface="+mj-ea"/>
                <a:ea typeface="+mj-ea"/>
              </a:rPr>
              <a:t>?  </a:t>
            </a:r>
            <a:r>
              <a:rPr lang="ko-KR" altLang="en-US" sz="1200" spc="-150" dirty="0">
                <a:solidFill>
                  <a:srgbClr val="393939"/>
                </a:solidFill>
                <a:latin typeface="+mj-ea"/>
                <a:ea typeface="+mj-ea"/>
              </a:rPr>
              <a:t>없는 데이터가 아니라 누락된 데이터여서 찾아봤다</a:t>
            </a:r>
            <a:endParaRPr lang="en-US" altLang="ko-KR" sz="1200" spc="-150" dirty="0">
              <a:solidFill>
                <a:srgbClr val="393939"/>
              </a:solidFill>
              <a:latin typeface="+mj-ea"/>
              <a:ea typeface="+mj-ea"/>
            </a:endParaRPr>
          </a:p>
          <a:p>
            <a:pPr marL="171450" indent="-171450" algn="just">
              <a:lnSpc>
                <a:spcPct val="150000"/>
              </a:lnSpc>
              <a:buFontTx/>
              <a:buChar char="-"/>
            </a:pPr>
            <a:r>
              <a:rPr lang="ko-KR" altLang="en-US" sz="1200" spc="-150" dirty="0" err="1">
                <a:solidFill>
                  <a:srgbClr val="393939"/>
                </a:solidFill>
                <a:latin typeface="+mj-ea"/>
                <a:ea typeface="+mj-ea"/>
              </a:rPr>
              <a:t>결측치는</a:t>
            </a:r>
            <a:r>
              <a:rPr lang="ko-KR" altLang="en-US" sz="1200" spc="-150" dirty="0">
                <a:solidFill>
                  <a:srgbClr val="393939"/>
                </a:solidFill>
                <a:latin typeface="+mj-ea"/>
                <a:ea typeface="+mj-ea"/>
              </a:rPr>
              <a:t> 제거함 </a:t>
            </a:r>
            <a:r>
              <a:rPr lang="en-US" altLang="ko-KR" sz="1200" spc="-150" dirty="0">
                <a:solidFill>
                  <a:srgbClr val="393939"/>
                </a:solidFill>
                <a:latin typeface="+mj-ea"/>
                <a:ea typeface="+mj-ea"/>
              </a:rPr>
              <a:t>(</a:t>
            </a:r>
            <a:r>
              <a:rPr lang="ko-KR" altLang="en-US" sz="1200" spc="-150" dirty="0">
                <a:solidFill>
                  <a:srgbClr val="393939"/>
                </a:solidFill>
                <a:latin typeface="+mj-ea"/>
                <a:ea typeface="+mj-ea"/>
              </a:rPr>
              <a:t>약 </a:t>
            </a:r>
            <a:r>
              <a:rPr lang="en-US" altLang="ko-KR" sz="1200" spc="-150" dirty="0">
                <a:solidFill>
                  <a:srgbClr val="393939"/>
                </a:solidFill>
                <a:latin typeface="+mj-ea"/>
                <a:ea typeface="+mj-ea"/>
              </a:rPr>
              <a:t>20</a:t>
            </a:r>
            <a:r>
              <a:rPr lang="ko-KR" altLang="en-US" sz="1200" spc="-150" dirty="0">
                <a:solidFill>
                  <a:srgbClr val="393939"/>
                </a:solidFill>
                <a:latin typeface="+mj-ea"/>
                <a:ea typeface="+mj-ea"/>
              </a:rPr>
              <a:t>퍼센트</a:t>
            </a:r>
            <a:r>
              <a:rPr lang="en-US" altLang="ko-KR" sz="1200" spc="-150" dirty="0">
                <a:solidFill>
                  <a:srgbClr val="393939"/>
                </a:solidFill>
                <a:latin typeface="+mj-ea"/>
                <a:ea typeface="+mj-ea"/>
              </a:rPr>
              <a:t>)</a:t>
            </a:r>
          </a:p>
          <a:p>
            <a:pPr marL="171450" indent="-171450" algn="just">
              <a:lnSpc>
                <a:spcPct val="150000"/>
              </a:lnSpc>
              <a:buFontTx/>
              <a:buChar char="-"/>
            </a:pPr>
            <a:r>
              <a:rPr lang="en-US" altLang="ko-KR" sz="1200" spc="-150" dirty="0">
                <a:solidFill>
                  <a:srgbClr val="393939"/>
                </a:solidFill>
                <a:latin typeface="+mj-ea"/>
                <a:ea typeface="+mj-ea"/>
              </a:rPr>
              <a:t>-&gt; </a:t>
            </a:r>
            <a:r>
              <a:rPr lang="ko-KR" altLang="en-US" sz="1200" spc="-150" dirty="0">
                <a:solidFill>
                  <a:srgbClr val="393939"/>
                </a:solidFill>
                <a:latin typeface="+mj-ea"/>
                <a:ea typeface="+mj-ea"/>
              </a:rPr>
              <a:t>제거해도 유의미한 결과가 나올까</a:t>
            </a:r>
            <a:r>
              <a:rPr lang="en-US" altLang="ko-KR" sz="1200" spc="-150" dirty="0">
                <a:solidFill>
                  <a:srgbClr val="393939"/>
                </a:solidFill>
                <a:latin typeface="+mj-ea"/>
                <a:ea typeface="+mj-ea"/>
              </a:rPr>
              <a:t>? </a:t>
            </a:r>
            <a:r>
              <a:rPr lang="ko-KR" altLang="en-US" sz="1200" spc="-150" dirty="0">
                <a:solidFill>
                  <a:srgbClr val="393939"/>
                </a:solidFill>
                <a:latin typeface="+mj-ea"/>
                <a:ea typeface="+mj-ea"/>
              </a:rPr>
              <a:t>나온다면 그냥 사용해도 </a:t>
            </a:r>
            <a:r>
              <a:rPr lang="ko-KR" altLang="en-US" sz="1200" spc="-150" dirty="0" err="1">
                <a:solidFill>
                  <a:srgbClr val="393939"/>
                </a:solidFill>
                <a:latin typeface="+mj-ea"/>
                <a:ea typeface="+mj-ea"/>
              </a:rPr>
              <a:t>괜찮</a:t>
            </a:r>
            <a:endParaRPr lang="en-US" altLang="ko-KR" sz="1200" spc="-150" dirty="0">
              <a:solidFill>
                <a:srgbClr val="393939"/>
              </a:solidFill>
              <a:latin typeface="+mj-ea"/>
              <a:ea typeface="+mj-ea"/>
            </a:endParaRPr>
          </a:p>
          <a:p>
            <a:pPr marL="171450" indent="-171450" algn="just">
              <a:lnSpc>
                <a:spcPct val="150000"/>
              </a:lnSpc>
              <a:buFontTx/>
              <a:buChar char="-"/>
            </a:pPr>
            <a:r>
              <a:rPr lang="ko-KR" altLang="en-US" sz="1200" spc="-150" dirty="0">
                <a:solidFill>
                  <a:srgbClr val="393939"/>
                </a:solidFill>
                <a:latin typeface="+mj-ea"/>
                <a:ea typeface="+mj-ea"/>
              </a:rPr>
              <a:t>유의미한 결과가 나왔기 때문에 이렇게 사용하겠다</a:t>
            </a:r>
            <a:endParaRPr lang="en-US" altLang="ko-KR" sz="1200" spc="-150" dirty="0">
              <a:solidFill>
                <a:srgbClr val="393939"/>
              </a:solidFill>
              <a:latin typeface="+mj-ea"/>
              <a:ea typeface="+mj-ea"/>
            </a:endParaRPr>
          </a:p>
          <a:p>
            <a:endParaRPr lang="en-US" altLang="ko-KR" dirty="0"/>
          </a:p>
          <a:p>
            <a:r>
              <a:rPr lang="en-US" altLang="ko-KR" dirty="0"/>
              <a:t>2. </a:t>
            </a:r>
            <a:r>
              <a:rPr lang="ko-KR" altLang="en-US" dirty="0"/>
              <a:t>지역별 평균값으로 대체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1182443-FDD4-4B18-9902-FE2C3DA1333B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104752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algn="just">
              <a:lnSpc>
                <a:spcPct val="150000"/>
              </a:lnSpc>
              <a:buFontTx/>
              <a:buChar char="-"/>
            </a:pPr>
            <a:r>
              <a:rPr lang="ko-KR" altLang="en-US" sz="1200" spc="-150" dirty="0">
                <a:solidFill>
                  <a:srgbClr val="393939"/>
                </a:solidFill>
                <a:latin typeface="+mj-ea"/>
                <a:ea typeface="+mj-ea"/>
              </a:rPr>
              <a:t>전용면적 데이터를 </a:t>
            </a:r>
            <a:r>
              <a:rPr lang="en-US" altLang="ko-KR" sz="1200" spc="-150" dirty="0">
                <a:solidFill>
                  <a:srgbClr val="393939"/>
                </a:solidFill>
                <a:latin typeface="+mj-ea"/>
                <a:ea typeface="+mj-ea"/>
              </a:rPr>
              <a:t>5</a:t>
            </a:r>
            <a:r>
              <a:rPr lang="ko-KR" altLang="en-US" sz="1200" spc="-150" dirty="0">
                <a:solidFill>
                  <a:srgbClr val="393939"/>
                </a:solidFill>
                <a:latin typeface="+mj-ea"/>
                <a:ea typeface="+mj-ea"/>
              </a:rPr>
              <a:t>로 나누어 </a:t>
            </a:r>
            <a:r>
              <a:rPr lang="en-US" altLang="ko-KR" sz="1200" spc="-150" dirty="0">
                <a:solidFill>
                  <a:srgbClr val="393939"/>
                </a:solidFill>
                <a:latin typeface="+mj-ea"/>
                <a:ea typeface="+mj-ea"/>
              </a:rPr>
              <a:t>/ </a:t>
            </a:r>
            <a:r>
              <a:rPr lang="ko-KR" altLang="en-US" sz="1200" spc="-150" dirty="0">
                <a:solidFill>
                  <a:srgbClr val="393939"/>
                </a:solidFill>
                <a:latin typeface="+mj-ea"/>
                <a:ea typeface="+mj-ea"/>
              </a:rPr>
              <a:t>범주형 변수로 본다</a:t>
            </a:r>
            <a:endParaRPr lang="en-US" altLang="ko-KR" sz="1200" spc="-150" dirty="0">
              <a:solidFill>
                <a:srgbClr val="393939"/>
              </a:solidFill>
              <a:latin typeface="+mj-ea"/>
              <a:ea typeface="+mj-ea"/>
            </a:endParaRPr>
          </a:p>
          <a:p>
            <a:pPr marL="171450" indent="-171450" algn="just">
              <a:lnSpc>
                <a:spcPct val="150000"/>
              </a:lnSpc>
              <a:buFontTx/>
              <a:buChar char="-"/>
            </a:pPr>
            <a:r>
              <a:rPr lang="ko-KR" altLang="en-US" sz="1200" spc="-150" dirty="0">
                <a:solidFill>
                  <a:srgbClr val="393939"/>
                </a:solidFill>
                <a:latin typeface="+mj-ea"/>
                <a:ea typeface="+mj-ea"/>
              </a:rPr>
              <a:t>세세한 차이 제거하기 위해서 </a:t>
            </a:r>
            <a:r>
              <a:rPr lang="en-US" altLang="ko-KR" sz="1200" spc="-150" dirty="0">
                <a:solidFill>
                  <a:srgbClr val="393939"/>
                </a:solidFill>
                <a:latin typeface="+mj-ea"/>
                <a:ea typeface="+mj-ea"/>
              </a:rPr>
              <a:t>5</a:t>
            </a:r>
            <a:r>
              <a:rPr lang="ko-KR" altLang="en-US" sz="1200" spc="-150" dirty="0">
                <a:solidFill>
                  <a:srgbClr val="393939"/>
                </a:solidFill>
                <a:latin typeface="+mj-ea"/>
                <a:ea typeface="+mj-ea"/>
              </a:rPr>
              <a:t>로 나눔</a:t>
            </a:r>
            <a:endParaRPr lang="en-US" altLang="ko-KR" sz="1200" spc="-150" dirty="0">
              <a:solidFill>
                <a:srgbClr val="393939"/>
              </a:solidFill>
              <a:latin typeface="+mj-ea"/>
              <a:ea typeface="+mj-ea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1182443-FDD4-4B18-9902-FE2C3DA1333B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155857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E9DDA4-DE1F-4176-9EFB-514617168E6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856503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출처</a:t>
            </a:r>
            <a:endParaRPr lang="en-US" altLang="ko-KR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b="0" i="0" u="none" strike="noStrike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https://twinw.tistory.com/240</a:t>
            </a:r>
            <a:endParaRPr lang="en-US" altLang="ko-KR" sz="1200" b="0" i="0" u="none" strike="noStrike" kern="1200" dirty="0">
              <a:solidFill>
                <a:schemeClr val="dk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dirty="0"/>
              <a:t>https://www.ibm.com/docs/ko/spss-statistics/27.0.0?topic=features-partial-least-squares-regression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E9DDA4-DE1F-4176-9EFB-514617168E6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774314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출처</a:t>
            </a:r>
            <a:endParaRPr lang="en-US" altLang="ko-KR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b="0" i="0" u="none" strike="noStrike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https://twinw.tistory.com/240</a:t>
            </a:r>
            <a:endParaRPr lang="en-US" altLang="ko-KR" sz="1200" b="0" i="0" u="none" strike="noStrike" kern="1200" dirty="0">
              <a:solidFill>
                <a:schemeClr val="dk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dirty="0"/>
              <a:t>https://www.ibm.com/docs/ko/spss-statistics/27.0.0?topic=features-partial-least-squares-regression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E9DDA4-DE1F-4176-9EFB-514617168E6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695340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출처</a:t>
            </a:r>
            <a:endParaRPr lang="en-US" altLang="ko-KR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b="0" i="0" u="none" strike="noStrike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https://twinw.tistory.com/240</a:t>
            </a:r>
            <a:endParaRPr lang="en-US" altLang="ko-KR" sz="1200" b="0" i="0" u="none" strike="noStrike" kern="1200" dirty="0">
              <a:solidFill>
                <a:schemeClr val="dk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dirty="0"/>
              <a:t>https://www.ibm.com/docs/ko/spss-statistics/27.0.0?topic=features-partial-least-squares-regression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E9DDA4-DE1F-4176-9EFB-514617168E6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70577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출처</a:t>
            </a:r>
            <a:endParaRPr lang="en-US" altLang="ko-KR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b="0" i="0" u="none" strike="noStrike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https://twinw.tistory.com/240</a:t>
            </a:r>
            <a:endParaRPr lang="en-US" altLang="ko-KR" sz="1200" b="0" i="0" u="none" strike="noStrike" kern="1200" dirty="0">
              <a:solidFill>
                <a:schemeClr val="dk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dirty="0"/>
              <a:t>https://www.ibm.com/docs/ko/spss-statistics/27.0.0?topic=features-partial-least-squares-regression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E9DDA4-DE1F-4176-9EFB-514617168E6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774314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7F6387-3403-4348-8A94-7ADE7975A4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A852A9D-DEAB-4D3B-BE4C-4D5506949C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DBC8D7-B31E-450F-BC14-69F5BA00A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2022-01-09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3A2F3B2-7919-4755-A2BA-E60311F1A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7BE1C44-6ED9-45C3-85CE-F181F644D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44094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47AC93-7A39-431A-9FB1-1E98C130D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D84B2D7-51AE-4A98-A99F-A3EB7D93C09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E5744A8-FE11-4335-B99E-0C709334F0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3DD8B86-F04B-471A-B701-77C39BC72A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2022-01-09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8FDA001-D3E8-406C-85C1-C16B28954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1AB922F-8FE5-4AD9-B4B7-0C32F5C0FB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50503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51F6FB-27DF-4EF8-9C39-2843CFAC3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FDDFF65-E6AC-4DE9-BC59-8D94C9C734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9713491-F16F-4D87-A871-72DDAB23D6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2022-01-09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BB5D74-5FA0-4FE3-8C76-C5846785F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277ED0-AEC3-4AF7-92C1-9B942CF7B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39327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326BB87-EA73-4676-B5EE-CF484C7F3D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6EB9E6B-3317-49B6-BD7E-5D8A6D1289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A2096CD-9EE4-4657-B340-5D82EA015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2022-01-09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1A142E6-326E-4C16-9093-56979C035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7D65AFA-C355-40C1-80F6-8264E94A2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09084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B016E58-CAB1-477D-B693-91C1A726D2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7BF526F-9A1E-443B-9A0D-72EC2E0B104C}" type="datetimeFigureOut">
              <a:rPr lang="ko-KR" altLang="en-US"/>
              <a:pPr>
                <a:defRPr/>
              </a:pPr>
              <a:t>2022-01-09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DBB44C9-34EA-414B-9B7A-6C3C65FB6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5DE56BB-EDB4-403B-8D4C-96C4D75F6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7A5925A-CF10-43A9-A908-33E76C495971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99273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07CA1BB-ABA9-4BD1-9A35-985CAC5953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0B4C13-3DC5-4377-86EC-20816CC378AC}" type="datetimeFigureOut">
              <a:rPr lang="ko-KR" altLang="en-US"/>
              <a:pPr>
                <a:defRPr/>
              </a:pPr>
              <a:t>2022-01-09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2E2D10C-A250-4501-A3ED-6E753F1A2E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A0785C5-B3A7-4E6C-A86A-E44B1651A2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B4A46B5-AF22-48EE-BB6D-7CD215C5C9C9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1074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B90DD0B-D3B8-4E08-A91C-965BCE4AC7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58BB3C-ED36-49E8-AB14-7AE814B9DEF3}" type="datetimeFigureOut">
              <a:rPr lang="ko-KR" altLang="en-US"/>
              <a:pPr>
                <a:defRPr/>
              </a:pPr>
              <a:t>2022-01-09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7CEC1FB-675A-4488-BE0E-F86B274968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CB1F58C-37C4-4D24-9632-081883859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B3A9FD-81E7-46E4-82C0-6C4811E8326A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74889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3">
            <a:extLst>
              <a:ext uri="{FF2B5EF4-FFF2-40B4-BE49-F238E27FC236}">
                <a16:creationId xmlns:a16="http://schemas.microsoft.com/office/drawing/2014/main" id="{DEA6D2CB-872B-49E5-8A08-AB69071553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DF1628C-7CFC-410D-9E21-0090A40A8F3E}" type="datetimeFigureOut">
              <a:rPr lang="ko-KR" altLang="en-US"/>
              <a:pPr>
                <a:defRPr/>
              </a:pPr>
              <a:t>2022-01-09</a:t>
            </a:fld>
            <a:endParaRPr lang="ko-KR" altLang="en-US"/>
          </a:p>
        </p:txBody>
      </p:sp>
      <p:sp>
        <p:nvSpPr>
          <p:cNvPr id="6" name="바닥글 개체 틀 4">
            <a:extLst>
              <a:ext uri="{FF2B5EF4-FFF2-40B4-BE49-F238E27FC236}">
                <a16:creationId xmlns:a16="http://schemas.microsoft.com/office/drawing/2014/main" id="{4FA14B09-60E4-44CD-B039-56C39D1B0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895D3DAD-0DF6-4D87-9A6F-7209EFE62D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A04EEE2-D7DF-4E38-98A3-93C81EB7F0AD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035175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3">
            <a:extLst>
              <a:ext uri="{FF2B5EF4-FFF2-40B4-BE49-F238E27FC236}">
                <a16:creationId xmlns:a16="http://schemas.microsoft.com/office/drawing/2014/main" id="{24412195-3E65-4E4A-B2C3-85E4A30FB1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61E9A1-D3D5-43E4-A370-8352C17C31FB}" type="datetimeFigureOut">
              <a:rPr lang="ko-KR" altLang="en-US"/>
              <a:pPr>
                <a:defRPr/>
              </a:pPr>
              <a:t>2022-01-09</a:t>
            </a:fld>
            <a:endParaRPr lang="ko-KR" altLang="en-US"/>
          </a:p>
        </p:txBody>
      </p:sp>
      <p:sp>
        <p:nvSpPr>
          <p:cNvPr id="8" name="바닥글 개체 틀 4">
            <a:extLst>
              <a:ext uri="{FF2B5EF4-FFF2-40B4-BE49-F238E27FC236}">
                <a16:creationId xmlns:a16="http://schemas.microsoft.com/office/drawing/2014/main" id="{0F70FFD5-41A8-4780-A733-BAE536A7BA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9" name="슬라이드 번호 개체 틀 5">
            <a:extLst>
              <a:ext uri="{FF2B5EF4-FFF2-40B4-BE49-F238E27FC236}">
                <a16:creationId xmlns:a16="http://schemas.microsoft.com/office/drawing/2014/main" id="{B7568008-F3EA-44D7-92BC-4F7836A89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BE0C957-78BF-4F2B-8B9F-557B7F62EDFE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116517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3">
            <a:extLst>
              <a:ext uri="{FF2B5EF4-FFF2-40B4-BE49-F238E27FC236}">
                <a16:creationId xmlns:a16="http://schemas.microsoft.com/office/drawing/2014/main" id="{AE0290BE-224D-41DF-B3B1-808D063B25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859046D-2C27-43DB-9E45-1F4F4D026219}" type="datetimeFigureOut">
              <a:rPr lang="ko-KR" altLang="en-US"/>
              <a:pPr>
                <a:defRPr/>
              </a:pPr>
              <a:t>2022-01-09</a:t>
            </a:fld>
            <a:endParaRPr lang="ko-KR" altLang="en-US"/>
          </a:p>
        </p:txBody>
      </p:sp>
      <p:sp>
        <p:nvSpPr>
          <p:cNvPr id="4" name="바닥글 개체 틀 4">
            <a:extLst>
              <a:ext uri="{FF2B5EF4-FFF2-40B4-BE49-F238E27FC236}">
                <a16:creationId xmlns:a16="http://schemas.microsoft.com/office/drawing/2014/main" id="{4ED0D568-1A21-427A-98D1-73A713E102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슬라이드 번호 개체 틀 5">
            <a:extLst>
              <a:ext uri="{FF2B5EF4-FFF2-40B4-BE49-F238E27FC236}">
                <a16:creationId xmlns:a16="http://schemas.microsoft.com/office/drawing/2014/main" id="{288207F2-8312-4D05-8EFC-7392B6490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3C16EC4-FBD1-4F1F-90EC-AE62C8545597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465625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AFD0533-509A-4133-98E8-1957C6C7803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0201275" y="6613525"/>
            <a:ext cx="1987550" cy="21590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 latinLnBrk="1">
              <a:defRPr>
                <a:solidFill>
                  <a:schemeClr val="tx1"/>
                </a:solidFill>
                <a:latin typeface="나눔스퀘어 Light"/>
                <a:ea typeface="나눔스퀘어 Light"/>
                <a:cs typeface="나눔스퀘어 Light"/>
              </a:defRPr>
            </a:lvl1pPr>
            <a:lvl2pPr marL="742950" indent="-285750" latinLnBrk="1">
              <a:defRPr>
                <a:solidFill>
                  <a:schemeClr val="tx1"/>
                </a:solidFill>
                <a:latin typeface="나눔스퀘어 Light"/>
                <a:ea typeface="나눔스퀘어 Light"/>
                <a:cs typeface="나눔스퀘어 Light"/>
              </a:defRPr>
            </a:lvl2pPr>
            <a:lvl3pPr marL="1143000" indent="-228600" latinLnBrk="1">
              <a:defRPr>
                <a:solidFill>
                  <a:schemeClr val="tx1"/>
                </a:solidFill>
                <a:latin typeface="나눔스퀘어 Light"/>
                <a:ea typeface="나눔스퀘어 Light"/>
                <a:cs typeface="나눔스퀘어 Light"/>
              </a:defRPr>
            </a:lvl3pPr>
            <a:lvl4pPr marL="1600200" indent="-228600" latinLnBrk="1">
              <a:defRPr>
                <a:solidFill>
                  <a:schemeClr val="tx1"/>
                </a:solidFill>
                <a:latin typeface="나눔스퀘어 Light"/>
                <a:ea typeface="나눔스퀘어 Light"/>
                <a:cs typeface="나눔스퀘어 Light"/>
              </a:defRPr>
            </a:lvl4pPr>
            <a:lvl5pPr marL="2057400" indent="-228600" latinLnBrk="1">
              <a:defRPr>
                <a:solidFill>
                  <a:schemeClr val="tx1"/>
                </a:solidFill>
                <a:latin typeface="나눔스퀘어 Light"/>
                <a:ea typeface="나눔스퀘어 Light"/>
                <a:cs typeface="나눔스퀘어 Light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나눔스퀘어 Light"/>
                <a:ea typeface="나눔스퀘어 Light"/>
                <a:cs typeface="나눔스퀘어 Light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나눔스퀘어 Light"/>
                <a:ea typeface="나눔스퀘어 Light"/>
                <a:cs typeface="나눔스퀘어 Light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나눔스퀘어 Light"/>
                <a:ea typeface="나눔스퀘어 Light"/>
                <a:cs typeface="나눔스퀘어 Light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나눔스퀘어 Light"/>
                <a:ea typeface="나눔스퀘어 Light"/>
                <a:cs typeface="나눔스퀘어 Light"/>
              </a:defRPr>
            </a:lvl9pPr>
          </a:lstStyle>
          <a:p>
            <a:pPr algn="r" eaLnBrk="1" hangingPunct="1">
              <a:defRPr/>
            </a:pPr>
            <a:r>
              <a:rPr lang="en-US" altLang="ko-KR" sz="800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800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800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800">
              <a:solidFill>
                <a:srgbClr val="47465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날짜 개체 틀 1">
            <a:extLst>
              <a:ext uri="{FF2B5EF4-FFF2-40B4-BE49-F238E27FC236}">
                <a16:creationId xmlns:a16="http://schemas.microsoft.com/office/drawing/2014/main" id="{DEBDB6EB-2BA4-4923-A9DA-2DDC3B2723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69603EC-090B-4DC0-B78F-35762C178260}" type="datetimeFigureOut">
              <a:rPr lang="ko-KR" altLang="en-US"/>
              <a:pPr>
                <a:defRPr/>
              </a:pPr>
              <a:t>2022-01-09</a:t>
            </a:fld>
            <a:endParaRPr lang="ko-KR" altLang="en-US"/>
          </a:p>
        </p:txBody>
      </p:sp>
      <p:sp>
        <p:nvSpPr>
          <p:cNvPr id="4" name="바닥글 개체 틀 2">
            <a:extLst>
              <a:ext uri="{FF2B5EF4-FFF2-40B4-BE49-F238E27FC236}">
                <a16:creationId xmlns:a16="http://schemas.microsoft.com/office/drawing/2014/main" id="{3BF01CA4-827B-44FF-BDB6-A67C3A382E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슬라이드 번호 개체 틀 3">
            <a:extLst>
              <a:ext uri="{FF2B5EF4-FFF2-40B4-BE49-F238E27FC236}">
                <a16:creationId xmlns:a16="http://schemas.microsoft.com/office/drawing/2014/main" id="{F943F564-AB4E-4AB4-96D5-AC98102C6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0FBB85-DAC5-48D6-ADC7-5BFE0399E225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54478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09836B-546E-427C-901C-507669B2E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222D5C6-D2D2-4C8F-ADE8-FA9D32A89C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0A3C13-BB40-4BA2-97FB-232FA10CF2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2022-01-09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846734E-5F3B-46DF-83F4-5253AC7D1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C863EFD-2ECD-484B-8FE3-BD46DBAB3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413512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6">
            <a:extLst>
              <a:ext uri="{FF2B5EF4-FFF2-40B4-BE49-F238E27FC236}">
                <a16:creationId xmlns:a16="http://schemas.microsoft.com/office/drawing/2014/main" id="{211810FF-A7B9-4D3C-B3F4-7835B944156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BF1333F-2970-4EC4-A808-489271AC6DE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0201275" y="6613525"/>
            <a:ext cx="1987550" cy="21590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 latinLnBrk="1">
              <a:defRPr>
                <a:solidFill>
                  <a:schemeClr val="tx1"/>
                </a:solidFill>
                <a:latin typeface="나눔스퀘어 Light"/>
                <a:ea typeface="나눔스퀘어 Light"/>
                <a:cs typeface="나눔스퀘어 Light"/>
              </a:defRPr>
            </a:lvl1pPr>
            <a:lvl2pPr marL="742950" indent="-285750" latinLnBrk="1">
              <a:defRPr>
                <a:solidFill>
                  <a:schemeClr val="tx1"/>
                </a:solidFill>
                <a:latin typeface="나눔스퀘어 Light"/>
                <a:ea typeface="나눔스퀘어 Light"/>
                <a:cs typeface="나눔스퀘어 Light"/>
              </a:defRPr>
            </a:lvl2pPr>
            <a:lvl3pPr marL="1143000" indent="-228600" latinLnBrk="1">
              <a:defRPr>
                <a:solidFill>
                  <a:schemeClr val="tx1"/>
                </a:solidFill>
                <a:latin typeface="나눔스퀘어 Light"/>
                <a:ea typeface="나눔스퀘어 Light"/>
                <a:cs typeface="나눔스퀘어 Light"/>
              </a:defRPr>
            </a:lvl3pPr>
            <a:lvl4pPr marL="1600200" indent="-228600" latinLnBrk="1">
              <a:defRPr>
                <a:solidFill>
                  <a:schemeClr val="tx1"/>
                </a:solidFill>
                <a:latin typeface="나눔스퀘어 Light"/>
                <a:ea typeface="나눔스퀘어 Light"/>
                <a:cs typeface="나눔스퀘어 Light"/>
              </a:defRPr>
            </a:lvl4pPr>
            <a:lvl5pPr marL="2057400" indent="-228600" latinLnBrk="1">
              <a:defRPr>
                <a:solidFill>
                  <a:schemeClr val="tx1"/>
                </a:solidFill>
                <a:latin typeface="나눔스퀘어 Light"/>
                <a:ea typeface="나눔스퀘어 Light"/>
                <a:cs typeface="나눔스퀘어 Light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나눔스퀘어 Light"/>
                <a:ea typeface="나눔스퀘어 Light"/>
                <a:cs typeface="나눔스퀘어 Light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나눔스퀘어 Light"/>
                <a:ea typeface="나눔스퀘어 Light"/>
                <a:cs typeface="나눔스퀘어 Light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나눔스퀘어 Light"/>
                <a:ea typeface="나눔스퀘어 Light"/>
                <a:cs typeface="나눔스퀘어 Light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나눔스퀘어 Light"/>
                <a:ea typeface="나눔스퀘어 Light"/>
                <a:cs typeface="나눔스퀘어 Light"/>
              </a:defRPr>
            </a:lvl9pPr>
          </a:lstStyle>
          <a:p>
            <a:pPr algn="r" eaLnBrk="1" hangingPunct="1">
              <a:defRPr/>
            </a:pPr>
            <a:r>
              <a:rPr lang="en-US" altLang="ko-KR" sz="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8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날짜 개체 틀 1">
            <a:extLst>
              <a:ext uri="{FF2B5EF4-FFF2-40B4-BE49-F238E27FC236}">
                <a16:creationId xmlns:a16="http://schemas.microsoft.com/office/drawing/2014/main" id="{6B5F7866-4661-4B35-BEC0-4009E0C0EE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A90DFAC-5D54-4D47-96C1-6774DAA90923}" type="datetimeFigureOut">
              <a:rPr lang="ko-KR" altLang="en-US"/>
              <a:pPr>
                <a:defRPr/>
              </a:pPr>
              <a:t>2022-01-09</a:t>
            </a:fld>
            <a:endParaRPr lang="ko-KR" altLang="en-US"/>
          </a:p>
        </p:txBody>
      </p:sp>
      <p:sp>
        <p:nvSpPr>
          <p:cNvPr id="5" name="바닥글 개체 틀 2">
            <a:extLst>
              <a:ext uri="{FF2B5EF4-FFF2-40B4-BE49-F238E27FC236}">
                <a16:creationId xmlns:a16="http://schemas.microsoft.com/office/drawing/2014/main" id="{5CE70A01-3622-49AD-A0A7-044A6EAAD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3">
            <a:extLst>
              <a:ext uri="{FF2B5EF4-FFF2-40B4-BE49-F238E27FC236}">
                <a16:creationId xmlns:a16="http://schemas.microsoft.com/office/drawing/2014/main" id="{D9E1A5E9-9900-4895-B6D8-56404A4E0C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FE71ED-2C0C-44A0-8289-9C8368519502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776750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3">
            <a:extLst>
              <a:ext uri="{FF2B5EF4-FFF2-40B4-BE49-F238E27FC236}">
                <a16:creationId xmlns:a16="http://schemas.microsoft.com/office/drawing/2014/main" id="{B801C080-2E16-47F1-BD8C-5CA8A8AF04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DC5015-7675-4D9C-8C34-1B1D2AAF1D77}" type="datetimeFigureOut">
              <a:rPr lang="ko-KR" altLang="en-US"/>
              <a:pPr>
                <a:defRPr/>
              </a:pPr>
              <a:t>2022-01-09</a:t>
            </a:fld>
            <a:endParaRPr lang="ko-KR" altLang="en-US"/>
          </a:p>
        </p:txBody>
      </p:sp>
      <p:sp>
        <p:nvSpPr>
          <p:cNvPr id="6" name="바닥글 개체 틀 4">
            <a:extLst>
              <a:ext uri="{FF2B5EF4-FFF2-40B4-BE49-F238E27FC236}">
                <a16:creationId xmlns:a16="http://schemas.microsoft.com/office/drawing/2014/main" id="{23EFB059-B57B-4B33-9CD3-8F6BCD1996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C567E171-2B35-4528-81BA-82610B3C3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2EC053B-166A-4E6B-8B62-04320B9A4CFE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262654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3">
            <a:extLst>
              <a:ext uri="{FF2B5EF4-FFF2-40B4-BE49-F238E27FC236}">
                <a16:creationId xmlns:a16="http://schemas.microsoft.com/office/drawing/2014/main" id="{38AA6787-EA05-441B-88AD-F2CB6C1FDE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16E5C6B-EBB3-49AE-A603-8FC611CAF272}" type="datetimeFigureOut">
              <a:rPr lang="ko-KR" altLang="en-US"/>
              <a:pPr>
                <a:defRPr/>
              </a:pPr>
              <a:t>2022-01-09</a:t>
            </a:fld>
            <a:endParaRPr lang="ko-KR" altLang="en-US"/>
          </a:p>
        </p:txBody>
      </p:sp>
      <p:sp>
        <p:nvSpPr>
          <p:cNvPr id="6" name="바닥글 개체 틀 4">
            <a:extLst>
              <a:ext uri="{FF2B5EF4-FFF2-40B4-BE49-F238E27FC236}">
                <a16:creationId xmlns:a16="http://schemas.microsoft.com/office/drawing/2014/main" id="{5E2115E0-F841-42F8-BC09-AF6CB31FA0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FEC23D95-6FDD-4EB1-A3E9-4274468E0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F3DDAC3-8940-4513-BB55-021416383A23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395940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972A839-F8D1-45AC-A1FD-72EE378814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9AF4F7E-9849-491B-AC79-C944B05C574D}" type="datetimeFigureOut">
              <a:rPr lang="ko-KR" altLang="en-US"/>
              <a:pPr>
                <a:defRPr/>
              </a:pPr>
              <a:t>2022-01-09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27AEF37-D042-4529-9F29-F2896EA31D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E00F5C8-9912-4F1A-8254-2F355C026C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BF6265-9CBD-4EC2-BB1A-EC5EF5A78927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124965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6D7E589-DD99-4BCF-835A-8BE5FD5A35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1E64259-1CC4-4D1D-B7A5-2750745B5C56}" type="datetimeFigureOut">
              <a:rPr lang="ko-KR" altLang="en-US"/>
              <a:pPr>
                <a:defRPr/>
              </a:pPr>
              <a:t>2022-01-09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47E8B12-C6AB-43D7-9730-FF32B8A0C7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8DD04E3-EE55-44C3-B6E8-063F68940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331AF63-E7A5-4727-B0C1-25F1B7A4BD8C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387056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7B2FABF-BF57-4FD9-A821-95B3CE1BA9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8928356-BD92-491B-B3B2-8C8D4344EE61}" type="datetimeFigureOut">
              <a:rPr lang="ko-KR" altLang="en-US"/>
              <a:pPr>
                <a:defRPr/>
              </a:pPr>
              <a:t>2022-01-09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3B0F020-A67B-42F5-8DDC-AFDFB210D7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8ECCFEA-9DB5-4FFD-9077-9AF1C49AE0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95A6B9-8220-405E-8007-BD0BCF88C7DA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224909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6EF481-0B35-40DD-92FA-6FE559CF3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990DBCC-6E93-4607-8E71-8784CF59E228}" type="datetimeFigureOut">
              <a:rPr lang="ko-KR" altLang="en-US"/>
              <a:pPr>
                <a:defRPr/>
              </a:pPr>
              <a:t>2022-01-09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4D2247D-D3AC-40AD-9DBA-57BB7AF732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DB2FC5-280C-4EF6-B05E-49BA3280D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35E63DA-F08A-4201-943B-05BF137240CB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07591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B7D35A1-D48A-4FD0-941D-3527919B9E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AD0D9B-42E0-4DEC-B256-830010EEA177}" type="datetimeFigureOut">
              <a:rPr lang="ko-KR" altLang="en-US"/>
              <a:pPr>
                <a:defRPr/>
              </a:pPr>
              <a:t>2022-01-09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01DBD36-5F36-4E5C-BFF0-326C25C76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8261112-E152-4BE5-9CC8-C047FD826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984ED04-6E65-42E3-A624-4DD1F7219B9B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799438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3">
            <a:extLst>
              <a:ext uri="{FF2B5EF4-FFF2-40B4-BE49-F238E27FC236}">
                <a16:creationId xmlns:a16="http://schemas.microsoft.com/office/drawing/2014/main" id="{A952570F-FE48-4471-A6B4-41C6E3C7FD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4C42C9-19F1-41A0-9701-7C520DCC0533}" type="datetimeFigureOut">
              <a:rPr lang="ko-KR" altLang="en-US"/>
              <a:pPr>
                <a:defRPr/>
              </a:pPr>
              <a:t>2022-01-09</a:t>
            </a:fld>
            <a:endParaRPr lang="ko-KR" altLang="en-US"/>
          </a:p>
        </p:txBody>
      </p:sp>
      <p:sp>
        <p:nvSpPr>
          <p:cNvPr id="6" name="바닥글 개체 틀 4">
            <a:extLst>
              <a:ext uri="{FF2B5EF4-FFF2-40B4-BE49-F238E27FC236}">
                <a16:creationId xmlns:a16="http://schemas.microsoft.com/office/drawing/2014/main" id="{D4CC24C3-D911-475B-BFBB-9F02F4CEA8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C9782B0E-B1E0-4A4C-A395-02CA7AD43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B6CB5CD-44DD-44A4-8865-B506A00533ED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247597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3">
            <a:extLst>
              <a:ext uri="{FF2B5EF4-FFF2-40B4-BE49-F238E27FC236}">
                <a16:creationId xmlns:a16="http://schemas.microsoft.com/office/drawing/2014/main" id="{E53301DB-E99E-46CF-B36B-48D6BDC65C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EFE0E79-C5D7-4A35-A96E-891D2AC069D9}" type="datetimeFigureOut">
              <a:rPr lang="ko-KR" altLang="en-US"/>
              <a:pPr>
                <a:defRPr/>
              </a:pPr>
              <a:t>2022-01-09</a:t>
            </a:fld>
            <a:endParaRPr lang="ko-KR" altLang="en-US"/>
          </a:p>
        </p:txBody>
      </p:sp>
      <p:sp>
        <p:nvSpPr>
          <p:cNvPr id="8" name="바닥글 개체 틀 4">
            <a:extLst>
              <a:ext uri="{FF2B5EF4-FFF2-40B4-BE49-F238E27FC236}">
                <a16:creationId xmlns:a16="http://schemas.microsoft.com/office/drawing/2014/main" id="{9BB7C10C-13F7-480C-8573-31D6590DE1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9" name="슬라이드 번호 개체 틀 5">
            <a:extLst>
              <a:ext uri="{FF2B5EF4-FFF2-40B4-BE49-F238E27FC236}">
                <a16:creationId xmlns:a16="http://schemas.microsoft.com/office/drawing/2014/main" id="{42E65EE6-BBA7-4478-9F04-E536B8F463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BEDFEA0-4C52-4300-887A-6818DFEF71B7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04808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C50236-D72C-46A8-8E43-F403AB51B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49E0306-8C68-4BA2-8E35-84C5A601A3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D55EBBB-3A9E-4875-91BC-BA0F98B72A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2022-01-09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5214B26-FD9B-4500-9159-1814890F5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33211AD-49EC-4C32-ACD3-8CF24D255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760016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3">
            <a:extLst>
              <a:ext uri="{FF2B5EF4-FFF2-40B4-BE49-F238E27FC236}">
                <a16:creationId xmlns:a16="http://schemas.microsoft.com/office/drawing/2014/main" id="{597701FA-959F-45CC-AF19-BFA71FC0FC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B1AFCB3-33D8-492A-B6BE-FFC42BCECB87}" type="datetimeFigureOut">
              <a:rPr lang="ko-KR" altLang="en-US"/>
              <a:pPr>
                <a:defRPr/>
              </a:pPr>
              <a:t>2022-01-09</a:t>
            </a:fld>
            <a:endParaRPr lang="ko-KR" altLang="en-US"/>
          </a:p>
        </p:txBody>
      </p:sp>
      <p:sp>
        <p:nvSpPr>
          <p:cNvPr id="4" name="바닥글 개체 틀 4">
            <a:extLst>
              <a:ext uri="{FF2B5EF4-FFF2-40B4-BE49-F238E27FC236}">
                <a16:creationId xmlns:a16="http://schemas.microsoft.com/office/drawing/2014/main" id="{6F341289-4109-47AD-8DB0-6181693992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슬라이드 번호 개체 틀 5">
            <a:extLst>
              <a:ext uri="{FF2B5EF4-FFF2-40B4-BE49-F238E27FC236}">
                <a16:creationId xmlns:a16="http://schemas.microsoft.com/office/drawing/2014/main" id="{A8BDAFE7-AFD0-49CE-8AF5-C2FA124C2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CEA1ED4-E12B-4CC9-88C3-862D4809E309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816534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9F8E8FD-F9C5-4DB5-97A2-A37B72D98248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0201275" y="6613525"/>
            <a:ext cx="1987550" cy="21590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 latinLnBrk="1">
              <a:defRPr>
                <a:solidFill>
                  <a:schemeClr val="tx1"/>
                </a:solidFill>
                <a:latin typeface="나눔스퀘어 Light"/>
                <a:ea typeface="나눔스퀘어 Light"/>
                <a:cs typeface="나눔스퀘어 Light"/>
              </a:defRPr>
            </a:lvl1pPr>
            <a:lvl2pPr marL="742950" indent="-285750" latinLnBrk="1">
              <a:defRPr>
                <a:solidFill>
                  <a:schemeClr val="tx1"/>
                </a:solidFill>
                <a:latin typeface="나눔스퀘어 Light"/>
                <a:ea typeface="나눔스퀘어 Light"/>
                <a:cs typeface="나눔스퀘어 Light"/>
              </a:defRPr>
            </a:lvl2pPr>
            <a:lvl3pPr marL="1143000" indent="-228600" latinLnBrk="1">
              <a:defRPr>
                <a:solidFill>
                  <a:schemeClr val="tx1"/>
                </a:solidFill>
                <a:latin typeface="나눔스퀘어 Light"/>
                <a:ea typeface="나눔스퀘어 Light"/>
                <a:cs typeface="나눔스퀘어 Light"/>
              </a:defRPr>
            </a:lvl3pPr>
            <a:lvl4pPr marL="1600200" indent="-228600" latinLnBrk="1">
              <a:defRPr>
                <a:solidFill>
                  <a:schemeClr val="tx1"/>
                </a:solidFill>
                <a:latin typeface="나눔스퀘어 Light"/>
                <a:ea typeface="나눔스퀘어 Light"/>
                <a:cs typeface="나눔스퀘어 Light"/>
              </a:defRPr>
            </a:lvl4pPr>
            <a:lvl5pPr marL="2057400" indent="-228600" latinLnBrk="1">
              <a:defRPr>
                <a:solidFill>
                  <a:schemeClr val="tx1"/>
                </a:solidFill>
                <a:latin typeface="나눔스퀘어 Light"/>
                <a:ea typeface="나눔스퀘어 Light"/>
                <a:cs typeface="나눔스퀘어 Light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나눔스퀘어 Light"/>
                <a:ea typeface="나눔스퀘어 Light"/>
                <a:cs typeface="나눔스퀘어 Light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나눔스퀘어 Light"/>
                <a:ea typeface="나눔스퀘어 Light"/>
                <a:cs typeface="나눔스퀘어 Light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나눔스퀘어 Light"/>
                <a:ea typeface="나눔스퀘어 Light"/>
                <a:cs typeface="나눔스퀘어 Light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나눔스퀘어 Light"/>
                <a:ea typeface="나눔스퀘어 Light"/>
                <a:cs typeface="나눔스퀘어 Light"/>
              </a:defRPr>
            </a:lvl9pPr>
          </a:lstStyle>
          <a:p>
            <a:pPr algn="r" eaLnBrk="1" hangingPunct="1">
              <a:defRPr/>
            </a:pPr>
            <a:r>
              <a:rPr lang="en-US" altLang="ko-KR" sz="800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800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800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800">
              <a:solidFill>
                <a:srgbClr val="47465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날짜 개체 틀 1">
            <a:extLst>
              <a:ext uri="{FF2B5EF4-FFF2-40B4-BE49-F238E27FC236}">
                <a16:creationId xmlns:a16="http://schemas.microsoft.com/office/drawing/2014/main" id="{1D78DF9F-337F-4A3D-B1F6-61DBE7A1C3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2C5E9F-C91F-4723-985B-6CD0FC408143}" type="datetimeFigureOut">
              <a:rPr lang="ko-KR" altLang="en-US"/>
              <a:pPr>
                <a:defRPr/>
              </a:pPr>
              <a:t>2022-01-09</a:t>
            </a:fld>
            <a:endParaRPr lang="ko-KR" altLang="en-US"/>
          </a:p>
        </p:txBody>
      </p:sp>
      <p:sp>
        <p:nvSpPr>
          <p:cNvPr id="4" name="바닥글 개체 틀 2">
            <a:extLst>
              <a:ext uri="{FF2B5EF4-FFF2-40B4-BE49-F238E27FC236}">
                <a16:creationId xmlns:a16="http://schemas.microsoft.com/office/drawing/2014/main" id="{CE85A268-C8CF-493C-BF15-408984B74D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슬라이드 번호 개체 틀 3">
            <a:extLst>
              <a:ext uri="{FF2B5EF4-FFF2-40B4-BE49-F238E27FC236}">
                <a16:creationId xmlns:a16="http://schemas.microsoft.com/office/drawing/2014/main" id="{6F069B40-87C1-43AC-897E-D29F24DCCB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878CC0A-E6E2-476E-9414-6E11CE3A1E8C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928454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6">
            <a:extLst>
              <a:ext uri="{FF2B5EF4-FFF2-40B4-BE49-F238E27FC236}">
                <a16:creationId xmlns:a16="http://schemas.microsoft.com/office/drawing/2014/main" id="{EB996027-99BF-42A0-A81C-BE1BBD9B60F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1797215-147F-4EFF-9EA1-954ECD4C173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0201275" y="6613525"/>
            <a:ext cx="1987550" cy="21590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 latinLnBrk="1">
              <a:defRPr>
                <a:solidFill>
                  <a:schemeClr val="tx1"/>
                </a:solidFill>
                <a:latin typeface="나눔스퀘어 Light"/>
                <a:ea typeface="나눔스퀘어 Light"/>
                <a:cs typeface="나눔스퀘어 Light"/>
              </a:defRPr>
            </a:lvl1pPr>
            <a:lvl2pPr marL="742950" indent="-285750" latinLnBrk="1">
              <a:defRPr>
                <a:solidFill>
                  <a:schemeClr val="tx1"/>
                </a:solidFill>
                <a:latin typeface="나눔스퀘어 Light"/>
                <a:ea typeface="나눔스퀘어 Light"/>
                <a:cs typeface="나눔스퀘어 Light"/>
              </a:defRPr>
            </a:lvl2pPr>
            <a:lvl3pPr marL="1143000" indent="-228600" latinLnBrk="1">
              <a:defRPr>
                <a:solidFill>
                  <a:schemeClr val="tx1"/>
                </a:solidFill>
                <a:latin typeface="나눔스퀘어 Light"/>
                <a:ea typeface="나눔스퀘어 Light"/>
                <a:cs typeface="나눔스퀘어 Light"/>
              </a:defRPr>
            </a:lvl3pPr>
            <a:lvl4pPr marL="1600200" indent="-228600" latinLnBrk="1">
              <a:defRPr>
                <a:solidFill>
                  <a:schemeClr val="tx1"/>
                </a:solidFill>
                <a:latin typeface="나눔스퀘어 Light"/>
                <a:ea typeface="나눔스퀘어 Light"/>
                <a:cs typeface="나눔스퀘어 Light"/>
              </a:defRPr>
            </a:lvl4pPr>
            <a:lvl5pPr marL="2057400" indent="-228600" latinLnBrk="1">
              <a:defRPr>
                <a:solidFill>
                  <a:schemeClr val="tx1"/>
                </a:solidFill>
                <a:latin typeface="나눔스퀘어 Light"/>
                <a:ea typeface="나눔스퀘어 Light"/>
                <a:cs typeface="나눔스퀘어 Light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나눔스퀘어 Light"/>
                <a:ea typeface="나눔스퀘어 Light"/>
                <a:cs typeface="나눔스퀘어 Light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나눔스퀘어 Light"/>
                <a:ea typeface="나눔스퀘어 Light"/>
                <a:cs typeface="나눔스퀘어 Light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나눔스퀘어 Light"/>
                <a:ea typeface="나눔스퀘어 Light"/>
                <a:cs typeface="나눔스퀘어 Light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나눔스퀘어 Light"/>
                <a:ea typeface="나눔스퀘어 Light"/>
                <a:cs typeface="나눔스퀘어 Light"/>
              </a:defRPr>
            </a:lvl9pPr>
          </a:lstStyle>
          <a:p>
            <a:pPr algn="r" eaLnBrk="1" hangingPunct="1">
              <a:defRPr/>
            </a:pPr>
            <a:r>
              <a:rPr lang="en-US" altLang="ko-KR" sz="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8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날짜 개체 틀 1">
            <a:extLst>
              <a:ext uri="{FF2B5EF4-FFF2-40B4-BE49-F238E27FC236}">
                <a16:creationId xmlns:a16="http://schemas.microsoft.com/office/drawing/2014/main" id="{E09F8A06-9EC7-476E-A860-B397F67C1B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CED8444-6935-4102-BF04-C448E0A34175}" type="datetimeFigureOut">
              <a:rPr lang="ko-KR" altLang="en-US"/>
              <a:pPr>
                <a:defRPr/>
              </a:pPr>
              <a:t>2022-01-09</a:t>
            </a:fld>
            <a:endParaRPr lang="ko-KR" altLang="en-US"/>
          </a:p>
        </p:txBody>
      </p:sp>
      <p:sp>
        <p:nvSpPr>
          <p:cNvPr id="5" name="바닥글 개체 틀 2">
            <a:extLst>
              <a:ext uri="{FF2B5EF4-FFF2-40B4-BE49-F238E27FC236}">
                <a16:creationId xmlns:a16="http://schemas.microsoft.com/office/drawing/2014/main" id="{6AC0D808-87A1-4943-B66F-282B14E4A6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3">
            <a:extLst>
              <a:ext uri="{FF2B5EF4-FFF2-40B4-BE49-F238E27FC236}">
                <a16:creationId xmlns:a16="http://schemas.microsoft.com/office/drawing/2014/main" id="{5F42FBFF-1701-4E9B-A1FA-E3EFA1F1B8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49ACD6-7390-4EE1-8533-8292DA4705CB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903865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3">
            <a:extLst>
              <a:ext uri="{FF2B5EF4-FFF2-40B4-BE49-F238E27FC236}">
                <a16:creationId xmlns:a16="http://schemas.microsoft.com/office/drawing/2014/main" id="{74988E95-2839-4C0F-B6AF-B06FA06225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C5577FA-FE8C-4635-A7A8-A076D4D11826}" type="datetimeFigureOut">
              <a:rPr lang="ko-KR" altLang="en-US"/>
              <a:pPr>
                <a:defRPr/>
              </a:pPr>
              <a:t>2022-01-09</a:t>
            </a:fld>
            <a:endParaRPr lang="ko-KR" altLang="en-US"/>
          </a:p>
        </p:txBody>
      </p:sp>
      <p:sp>
        <p:nvSpPr>
          <p:cNvPr id="6" name="바닥글 개체 틀 4">
            <a:extLst>
              <a:ext uri="{FF2B5EF4-FFF2-40B4-BE49-F238E27FC236}">
                <a16:creationId xmlns:a16="http://schemas.microsoft.com/office/drawing/2014/main" id="{1F5C0D03-FE8F-420A-BA16-11F18C05BA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5015F010-08F5-47AF-ACD0-BA213B2D8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B3170AB-D2A0-424E-AC75-86EFCE0C5E1E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456680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3">
            <a:extLst>
              <a:ext uri="{FF2B5EF4-FFF2-40B4-BE49-F238E27FC236}">
                <a16:creationId xmlns:a16="http://schemas.microsoft.com/office/drawing/2014/main" id="{E58ADB15-A094-476C-A1C6-DCB4C581AC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D2E2299-CB8B-4EF4-BBD3-FF8CAF5E4F78}" type="datetimeFigureOut">
              <a:rPr lang="ko-KR" altLang="en-US"/>
              <a:pPr>
                <a:defRPr/>
              </a:pPr>
              <a:t>2022-01-09</a:t>
            </a:fld>
            <a:endParaRPr lang="ko-KR" altLang="en-US"/>
          </a:p>
        </p:txBody>
      </p:sp>
      <p:sp>
        <p:nvSpPr>
          <p:cNvPr id="6" name="바닥글 개체 틀 4">
            <a:extLst>
              <a:ext uri="{FF2B5EF4-FFF2-40B4-BE49-F238E27FC236}">
                <a16:creationId xmlns:a16="http://schemas.microsoft.com/office/drawing/2014/main" id="{8C5D2030-19E8-4D8D-971F-A5F387B34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7EDF1397-425C-4D0B-AD04-5563CFE78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211F91-1D28-45A3-9F7F-B69D809C88DE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156641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6C2D6F1-97D5-489E-8D8C-47B7E7A8F6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3FBFC42-A8AD-4485-8912-704D8B872176}" type="datetimeFigureOut">
              <a:rPr lang="ko-KR" altLang="en-US"/>
              <a:pPr>
                <a:defRPr/>
              </a:pPr>
              <a:t>2022-01-09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478AD54-CEDC-42FF-8B03-B543A3420B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A7B2EE-1B89-4BE5-8280-4E4C830A8C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DDFCDCF-0963-4423-A1DE-3C2181535494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094687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D4D2894-88C7-49CF-856C-190C39FAB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E8661A7-3D4F-499A-9541-73AB5987E0A6}" type="datetimeFigureOut">
              <a:rPr lang="ko-KR" altLang="en-US"/>
              <a:pPr>
                <a:defRPr/>
              </a:pPr>
              <a:t>2022-01-09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21E885F-DBB8-4BC6-8D60-33EFADC0E5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F3D150B-2A03-479C-A97C-5473CDA208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FFC0530-A4D0-454B-A417-04B68D815E47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07277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D35847-E819-401C-8088-DE14C838B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ECE0E58-A374-46C3-99E5-8CB5327620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3D73669-31FC-4A43-BE3F-20FBB49891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B487473-0381-424C-935F-E8DD5300BE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2022-01-09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479DC7E-293A-4118-BB25-14F86368D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8BF8C06-A6F4-4D56-9961-2A48D376B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9385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F92F4D-6C94-4897-AF69-B2184F151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D88BF44-B930-48BD-847E-4378CC0074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68F7027-CD07-42A0-AF50-45BC8A27DF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038A2D0-3A12-4C29-9758-C0FA78627B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EA347A6-004A-4A7B-931A-4A1D4E9628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1A1E329-33C9-4A40-B00F-E72E7768B5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2022-01-09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58414FA-5EF1-4D32-A0B3-F5970B610B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35AB276-1D41-4C3A-B4C6-AE34D86B4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8831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16D34C-E153-4E55-8BE2-053CB23AE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2C41366-6F59-49C8-B46F-241BACE3C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2022-01-09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F1036E6-7409-4CCD-A33A-E8923C9C4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4FED2EA-EEA3-4D31-83CA-82087B8CD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91541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E6C1AD2-5128-41ED-895C-723FBDAB28FF}"/>
              </a:ext>
            </a:extLst>
          </p:cNvPr>
          <p:cNvSpPr txBox="1"/>
          <p:nvPr userDrawn="1"/>
        </p:nvSpPr>
        <p:spPr>
          <a:xfrm>
            <a:off x="10200752" y="6614007"/>
            <a:ext cx="198804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800" dirty="0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 err="1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800" dirty="0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800" dirty="0">
              <a:solidFill>
                <a:srgbClr val="47465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5CF9D7B-2295-434C-BB50-FBDB7CB49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2022-01-09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2331C84-82A9-49FF-9C58-209FA7C6A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52F265-5EDF-47AD-8C48-23E44987D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83140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5EF8880-0C23-4695-A0B7-BA55B9DCC8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E6C1AD2-5128-41ED-895C-723FBDAB28FF}"/>
              </a:ext>
            </a:extLst>
          </p:cNvPr>
          <p:cNvSpPr txBox="1"/>
          <p:nvPr userDrawn="1"/>
        </p:nvSpPr>
        <p:spPr>
          <a:xfrm>
            <a:off x="10200752" y="6614007"/>
            <a:ext cx="198804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5CF9D7B-2295-434C-BB50-FBDB7CB49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2022-01-09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2331C84-82A9-49FF-9C58-209FA7C6A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52F265-5EDF-47AD-8C48-23E44987D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40298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76295C-1AC2-468F-BE1D-57C4A5875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AFE7A1-9037-44AB-B32C-A035447834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AB44BA5-E666-41CE-9AB1-709CA4AED5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842D173-D60A-49DD-9BBC-DFAC846405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2022-01-09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69DC195-CC0D-4F1D-BA6A-0A1D6BEC9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54EE9A9-6FA0-459E-9839-090D4821A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73757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F1A1494-3269-44A5-B276-FD1B11515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DBE9EB2-ED9C-4B7A-B116-2B1071C0DE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AF56052-6094-4163-A308-25120BD6EB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85567D-AB5D-4AC7-81EF-B47DBFAE57A2}" type="datetimeFigureOut">
              <a:rPr lang="ko-KR" altLang="en-US" smtClean="0"/>
              <a:t>2022-01-09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B435DB-002D-4705-918F-4D6B8113C0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ADB5B9A-8BFA-48CC-9427-80D4088612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8966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>
            <a:extLst>
              <a:ext uri="{FF2B5EF4-FFF2-40B4-BE49-F238E27FC236}">
                <a16:creationId xmlns:a16="http://schemas.microsoft.com/office/drawing/2014/main" id="{08668E03-E7DE-4AB0-8F6B-011DC5E3D22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1027" name="텍스트 개체 틀 2">
            <a:extLst>
              <a:ext uri="{FF2B5EF4-FFF2-40B4-BE49-F238E27FC236}">
                <a16:creationId xmlns:a16="http://schemas.microsoft.com/office/drawing/2014/main" id="{46700E65-37E6-4544-9EA0-6ABC6F20D05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081F1EB-331C-44AE-B9B6-B44A3D53F5E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latinLnBrk="1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DEB9BE8D-1A21-4DE4-A47E-08FFFBE41339}" type="datetimeFigureOut">
              <a:rPr lang="ko-KR" altLang="en-US"/>
              <a:pPr>
                <a:defRPr/>
              </a:pPr>
              <a:t>2022-01-09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F82F513-E1C7-4C29-BE67-5872DA3ACA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latinLnBrk="1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AAF7F88-3FBE-4B47-AFB5-AB9F076E0D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latinLnBrk="1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5EAC59B2-2583-48A7-89A9-738AEB2AD189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92538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나눔스퀘어 ExtraBold"/>
        </a:defRPr>
      </a:lvl1pPr>
      <a:lvl2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나눔스퀘어 ExtraBold"/>
          <a:ea typeface="나눔스퀘어 ExtraBold"/>
          <a:cs typeface="나눔스퀘어 ExtraBold"/>
        </a:defRPr>
      </a:lvl2pPr>
      <a:lvl3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나눔스퀘어 ExtraBold"/>
          <a:ea typeface="나눔스퀘어 ExtraBold"/>
          <a:cs typeface="나눔스퀘어 ExtraBold"/>
        </a:defRPr>
      </a:lvl3pPr>
      <a:lvl4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나눔스퀘어 ExtraBold"/>
          <a:ea typeface="나눔스퀘어 ExtraBold"/>
          <a:cs typeface="나눔스퀘어 ExtraBold"/>
        </a:defRPr>
      </a:lvl4pPr>
      <a:lvl5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나눔스퀘어 ExtraBold"/>
          <a:ea typeface="나눔스퀘어 ExtraBold"/>
          <a:cs typeface="나눔스퀘어 ExtraBold"/>
        </a:defRPr>
      </a:lvl5pPr>
      <a:lvl6pPr marL="4572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나눔스퀘어 ExtraBold"/>
          <a:ea typeface="나눔스퀘어 ExtraBold"/>
          <a:cs typeface="나눔스퀘어 ExtraBold"/>
        </a:defRPr>
      </a:lvl6pPr>
      <a:lvl7pPr marL="9144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나눔스퀘어 ExtraBold"/>
          <a:ea typeface="나눔스퀘어 ExtraBold"/>
          <a:cs typeface="나눔스퀘어 ExtraBold"/>
        </a:defRPr>
      </a:lvl7pPr>
      <a:lvl8pPr marL="13716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나눔스퀘어 ExtraBold"/>
          <a:ea typeface="나눔스퀘어 ExtraBold"/>
          <a:cs typeface="나눔스퀘어 ExtraBold"/>
        </a:defRPr>
      </a:lvl8pPr>
      <a:lvl9pPr marL="18288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나눔스퀘어 ExtraBold"/>
          <a:ea typeface="나눔스퀘어 ExtraBold"/>
          <a:cs typeface="나눔스퀘어 ExtraBold"/>
        </a:defRPr>
      </a:lvl9pPr>
    </p:titleStyle>
    <p:bodyStyle>
      <a:lvl1pPr marL="228600" indent="-228600" algn="l" rtl="0" eaLnBrk="0" fontAlgn="base" latinLnBrk="1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나눔스퀘어 Light"/>
        </a:defRPr>
      </a:lvl1pPr>
      <a:lvl2pPr marL="685800" indent="-228600" algn="l" rtl="0" eaLnBrk="0" fontAlgn="base" latinLnBrk="1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나눔스퀘어 Light"/>
        </a:defRPr>
      </a:lvl2pPr>
      <a:lvl3pPr marL="1143000" indent="-228600" algn="l" rtl="0" eaLnBrk="0" fontAlgn="base" latinLnBrk="1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나눔스퀘어 Light"/>
        </a:defRPr>
      </a:lvl3pPr>
      <a:lvl4pPr marL="1600200" indent="-228600" algn="l" rtl="0" eaLnBrk="0" fontAlgn="base" latinLnBrk="1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나눔스퀘어 Light"/>
        </a:defRPr>
      </a:lvl4pPr>
      <a:lvl5pPr marL="2057400" indent="-228600" algn="l" rtl="0" eaLnBrk="0" fontAlgn="base" latinLnBrk="1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나눔스퀘어 Light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>
            <a:extLst>
              <a:ext uri="{FF2B5EF4-FFF2-40B4-BE49-F238E27FC236}">
                <a16:creationId xmlns:a16="http://schemas.microsoft.com/office/drawing/2014/main" id="{CBA75B88-ECC0-462D-B2CF-989894C5527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1027" name="텍스트 개체 틀 2">
            <a:extLst>
              <a:ext uri="{FF2B5EF4-FFF2-40B4-BE49-F238E27FC236}">
                <a16:creationId xmlns:a16="http://schemas.microsoft.com/office/drawing/2014/main" id="{59714621-43E3-444A-9BF0-7A911225EE3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649FDF2-7A31-47A7-A69C-737660A448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latinLnBrk="1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DE04F2DE-5E7A-4C32-ADFA-ABA3691097FA}" type="datetimeFigureOut">
              <a:rPr lang="ko-KR" altLang="en-US"/>
              <a:pPr>
                <a:defRPr/>
              </a:pPr>
              <a:t>2022-01-09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542DC2D-3D9F-422A-8B6A-B775465F0F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latinLnBrk="1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D45EBD-E07A-49A0-BA6C-BE7D4ED855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latinLnBrk="1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77DCA3A8-3EB2-4198-ABEE-0CE360BF32FF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53902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나눔스퀘어 ExtraBold"/>
        </a:defRPr>
      </a:lvl1pPr>
      <a:lvl2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나눔스퀘어 ExtraBold"/>
          <a:ea typeface="나눔스퀘어 ExtraBold"/>
          <a:cs typeface="나눔스퀘어 ExtraBold"/>
        </a:defRPr>
      </a:lvl2pPr>
      <a:lvl3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나눔스퀘어 ExtraBold"/>
          <a:ea typeface="나눔스퀘어 ExtraBold"/>
          <a:cs typeface="나눔스퀘어 ExtraBold"/>
        </a:defRPr>
      </a:lvl3pPr>
      <a:lvl4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나눔스퀘어 ExtraBold"/>
          <a:ea typeface="나눔스퀘어 ExtraBold"/>
          <a:cs typeface="나눔스퀘어 ExtraBold"/>
        </a:defRPr>
      </a:lvl4pPr>
      <a:lvl5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나눔스퀘어 ExtraBold"/>
          <a:ea typeface="나눔스퀘어 ExtraBold"/>
          <a:cs typeface="나눔스퀘어 ExtraBold"/>
        </a:defRPr>
      </a:lvl5pPr>
      <a:lvl6pPr marL="4572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나눔스퀘어 ExtraBold"/>
          <a:ea typeface="나눔스퀘어 ExtraBold"/>
          <a:cs typeface="나눔스퀘어 ExtraBold"/>
        </a:defRPr>
      </a:lvl6pPr>
      <a:lvl7pPr marL="9144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나눔스퀘어 ExtraBold"/>
          <a:ea typeface="나눔스퀘어 ExtraBold"/>
          <a:cs typeface="나눔스퀘어 ExtraBold"/>
        </a:defRPr>
      </a:lvl7pPr>
      <a:lvl8pPr marL="13716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나눔스퀘어 ExtraBold"/>
          <a:ea typeface="나눔스퀘어 ExtraBold"/>
          <a:cs typeface="나눔스퀘어 ExtraBold"/>
        </a:defRPr>
      </a:lvl8pPr>
      <a:lvl9pPr marL="18288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나눔스퀘어 ExtraBold"/>
          <a:ea typeface="나눔스퀘어 ExtraBold"/>
          <a:cs typeface="나눔스퀘어 ExtraBold"/>
        </a:defRPr>
      </a:lvl9pPr>
    </p:titleStyle>
    <p:bodyStyle>
      <a:lvl1pPr marL="228600" indent="-228600" algn="l" rtl="0" eaLnBrk="0" fontAlgn="base" latinLnBrk="1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나눔스퀘어 Light"/>
        </a:defRPr>
      </a:lvl1pPr>
      <a:lvl2pPr marL="685800" indent="-228600" algn="l" rtl="0" eaLnBrk="0" fontAlgn="base" latinLnBrk="1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나눔스퀘어 Light"/>
        </a:defRPr>
      </a:lvl2pPr>
      <a:lvl3pPr marL="1143000" indent="-228600" algn="l" rtl="0" eaLnBrk="0" fontAlgn="base" latinLnBrk="1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나눔스퀘어 Light"/>
        </a:defRPr>
      </a:lvl3pPr>
      <a:lvl4pPr marL="1600200" indent="-228600" algn="l" rtl="0" eaLnBrk="0" fontAlgn="base" latinLnBrk="1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나눔스퀘어 Light"/>
        </a:defRPr>
      </a:lvl4pPr>
      <a:lvl5pPr marL="2057400" indent="-228600" algn="l" rtl="0" eaLnBrk="0" fontAlgn="base" latinLnBrk="1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나눔스퀘어 Light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3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png"/><Relationship Id="rId4" Type="http://schemas.openxmlformats.org/officeDocument/2006/relationships/image" Target="../media/image48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300AA404-DB66-E44C-A14C-C142D63B621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1"/>
          <a:stretch/>
        </p:blipFill>
        <p:spPr>
          <a:xfrm>
            <a:off x="-1" y="0"/>
            <a:ext cx="12192000" cy="6857999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7B0BF633-E970-7740-ADE2-0F0A9AF7E2D2}"/>
              </a:ext>
            </a:extLst>
          </p:cNvPr>
          <p:cNvSpPr/>
          <p:nvPr/>
        </p:nvSpPr>
        <p:spPr>
          <a:xfrm>
            <a:off x="0" y="-17547"/>
            <a:ext cx="12192000" cy="6875547"/>
          </a:xfrm>
          <a:prstGeom prst="rect">
            <a:avLst/>
          </a:prstGeom>
          <a:solidFill>
            <a:schemeClr val="accent1">
              <a:alpha val="79737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80C4291-AA49-4611-97D5-21EC4368F85B}"/>
              </a:ext>
            </a:extLst>
          </p:cNvPr>
          <p:cNvSpPr txBox="1"/>
          <p:nvPr/>
        </p:nvSpPr>
        <p:spPr>
          <a:xfrm>
            <a:off x="2940327" y="2448443"/>
            <a:ext cx="631134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spc="-300" dirty="0" err="1">
                <a:solidFill>
                  <a:schemeClr val="bg1"/>
                </a:solidFill>
              </a:rPr>
              <a:t>주차수요</a:t>
            </a:r>
            <a:r>
              <a:rPr lang="ko-KR" altLang="en-US" sz="4800" spc="-300" dirty="0">
                <a:solidFill>
                  <a:schemeClr val="bg1"/>
                </a:solidFill>
              </a:rPr>
              <a:t> 예측 프로젝트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A579EC9-5759-4D72-9456-D207CF1DDEEF}"/>
              </a:ext>
            </a:extLst>
          </p:cNvPr>
          <p:cNvSpPr txBox="1"/>
          <p:nvPr/>
        </p:nvSpPr>
        <p:spPr>
          <a:xfrm>
            <a:off x="4365886" y="3395705"/>
            <a:ext cx="36231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</a:rPr>
              <a:t>임대주택 단지 내 적정 </a:t>
            </a:r>
            <a:r>
              <a:rPr lang="ko-KR" altLang="en-US" sz="1600" dirty="0" err="1">
                <a:solidFill>
                  <a:schemeClr val="bg1"/>
                </a:solidFill>
              </a:rPr>
              <a:t>주차수요</a:t>
            </a:r>
            <a:r>
              <a:rPr lang="ko-KR" altLang="en-US" sz="1600" dirty="0">
                <a:solidFill>
                  <a:schemeClr val="bg1"/>
                </a:solidFill>
              </a:rPr>
              <a:t> 찾기</a:t>
            </a:r>
          </a:p>
        </p:txBody>
      </p:sp>
      <p:cxnSp>
        <p:nvCxnSpPr>
          <p:cNvPr id="8" name="직선 연결선 16">
            <a:extLst>
              <a:ext uri="{FF2B5EF4-FFF2-40B4-BE49-F238E27FC236}">
                <a16:creationId xmlns:a16="http://schemas.microsoft.com/office/drawing/2014/main" id="{81CD804A-08B8-C84A-8E23-277DA96817F7}"/>
              </a:ext>
            </a:extLst>
          </p:cNvPr>
          <p:cNvCxnSpPr>
            <a:cxnSpLocks/>
          </p:cNvCxnSpPr>
          <p:nvPr/>
        </p:nvCxnSpPr>
        <p:spPr>
          <a:xfrm>
            <a:off x="2583677" y="3994058"/>
            <a:ext cx="718752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6">
            <a:extLst>
              <a:ext uri="{FF2B5EF4-FFF2-40B4-BE49-F238E27FC236}">
                <a16:creationId xmlns:a16="http://schemas.microsoft.com/office/drawing/2014/main" id="{1ADBC31D-7550-5F41-A4A5-4CBE9EB2E9E9}"/>
              </a:ext>
            </a:extLst>
          </p:cNvPr>
          <p:cNvCxnSpPr>
            <a:cxnSpLocks/>
          </p:cNvCxnSpPr>
          <p:nvPr/>
        </p:nvCxnSpPr>
        <p:spPr>
          <a:xfrm>
            <a:off x="2502236" y="2173820"/>
            <a:ext cx="718752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19">
            <a:extLst>
              <a:ext uri="{FF2B5EF4-FFF2-40B4-BE49-F238E27FC236}">
                <a16:creationId xmlns:a16="http://schemas.microsoft.com/office/drawing/2014/main" id="{65F5C692-9399-4543-9372-6CD909C0D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81891" y="4803121"/>
            <a:ext cx="3389312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나눔스퀘어 Light"/>
                <a:ea typeface="나눔스퀘어 Light"/>
                <a:cs typeface="나눔스퀘어 Light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나눔스퀘어 Light"/>
                <a:ea typeface="나눔스퀘어 Light"/>
                <a:cs typeface="나눔스퀘어 Light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나눔스퀘어 Light"/>
                <a:ea typeface="나눔스퀘어 Light"/>
                <a:cs typeface="나눔스퀘어 Light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나눔스퀘어 Light"/>
                <a:ea typeface="나눔스퀘어 Light"/>
                <a:cs typeface="나눔스퀘어 Light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나눔스퀘어 Light"/>
                <a:ea typeface="나눔스퀘어 Light"/>
                <a:cs typeface="나눔스퀘어 Light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나눔스퀘어 Light"/>
                <a:ea typeface="나눔스퀘어 Light"/>
                <a:cs typeface="나눔스퀘어 Light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나눔스퀘어 Light"/>
                <a:ea typeface="나눔스퀘어 Light"/>
                <a:cs typeface="나눔스퀘어 Light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나눔스퀘어 Light"/>
                <a:ea typeface="나눔스퀘어 Light"/>
                <a:cs typeface="나눔스퀘어 Light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나눔스퀘어 Light"/>
                <a:ea typeface="나눔스퀘어 Light"/>
                <a:cs typeface="나눔스퀘어 Light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ko-KR" sz="1600" dirty="0">
                <a:solidFill>
                  <a:schemeClr val="bg1"/>
                </a:solidFill>
              </a:rPr>
              <a:t>5</a:t>
            </a:r>
            <a:r>
              <a:rPr lang="ko-KR" altLang="en-US" sz="1600" dirty="0">
                <a:solidFill>
                  <a:schemeClr val="bg1"/>
                </a:solidFill>
              </a:rPr>
              <a:t>조 </a:t>
            </a:r>
            <a:r>
              <a:rPr lang="ko-KR" altLang="en-US" sz="1600" dirty="0" err="1">
                <a:solidFill>
                  <a:schemeClr val="bg1"/>
                </a:solidFill>
              </a:rPr>
              <a:t>심연주</a:t>
            </a:r>
            <a:r>
              <a:rPr lang="en-US" altLang="ko-KR" sz="1600" dirty="0">
                <a:solidFill>
                  <a:schemeClr val="bg1"/>
                </a:solidFill>
              </a:rPr>
              <a:t>, </a:t>
            </a:r>
            <a:r>
              <a:rPr lang="ko-KR" altLang="en-US" sz="1600" dirty="0" err="1">
                <a:solidFill>
                  <a:schemeClr val="bg1"/>
                </a:solidFill>
              </a:rPr>
              <a:t>장환영</a:t>
            </a:r>
            <a:r>
              <a:rPr lang="en-US" altLang="ko-KR" sz="1600" dirty="0">
                <a:solidFill>
                  <a:schemeClr val="bg1"/>
                </a:solidFill>
              </a:rPr>
              <a:t>, </a:t>
            </a:r>
            <a:r>
              <a:rPr lang="ko-KR" altLang="en-US" sz="1600" dirty="0" err="1">
                <a:solidFill>
                  <a:schemeClr val="bg1"/>
                </a:solidFill>
              </a:rPr>
              <a:t>홍준화</a:t>
            </a:r>
            <a:r>
              <a:rPr lang="en-US" altLang="ko-KR" sz="1600" dirty="0">
                <a:solidFill>
                  <a:schemeClr val="bg1"/>
                </a:solidFill>
              </a:rPr>
              <a:t>, </a:t>
            </a:r>
            <a:r>
              <a:rPr lang="ko-KR" altLang="en-US" sz="1600" dirty="0">
                <a:solidFill>
                  <a:schemeClr val="bg1"/>
                </a:solidFill>
              </a:rPr>
              <a:t>김지현</a:t>
            </a:r>
          </a:p>
        </p:txBody>
      </p:sp>
    </p:spTree>
    <p:extLst>
      <p:ext uri="{BB962C8B-B14F-4D97-AF65-F5344CB8AC3E}">
        <p14:creationId xmlns:p14="http://schemas.microsoft.com/office/powerpoint/2010/main" val="15727429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Light"/>
              <a:ea typeface="나눔스퀘어 Light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8F335AD-9242-4BFA-A736-00EAA5C720F9}"/>
              </a:ext>
            </a:extLst>
          </p:cNvPr>
          <p:cNvSpPr txBox="1"/>
          <p:nvPr/>
        </p:nvSpPr>
        <p:spPr>
          <a:xfrm>
            <a:off x="743099" y="2359926"/>
            <a:ext cx="4136942" cy="15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-150" normalizeH="0" baseline="0" noProof="0" dirty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나눔스퀘어 Light"/>
                <a:ea typeface="나눔스퀘어 Light"/>
                <a:cs typeface="+mn-cs"/>
              </a:rPr>
              <a:t>Train.csv</a:t>
            </a:r>
          </a:p>
          <a:p>
            <a:pPr marL="285750" marR="0" lvl="0" indent="-285750" algn="just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300" b="0" i="0" u="none" strike="noStrike" kern="1200" cap="none" spc="-150" normalizeH="0" baseline="0" noProof="0" dirty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나눔스퀘어 Light"/>
                <a:ea typeface="나눔스퀘어 Light"/>
                <a:cs typeface="+mn-cs"/>
              </a:rPr>
              <a:t>한국토지주택공사에서 공개한 행 </a:t>
            </a:r>
            <a:r>
              <a:rPr kumimoji="0" lang="en-US" altLang="ko-KR" sz="1300" b="0" i="0" u="none" strike="noStrike" kern="1200" cap="none" spc="-150" normalizeH="0" baseline="0" noProof="0" dirty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나눔스퀘어 Light"/>
                <a:ea typeface="나눔스퀘어 Light"/>
                <a:cs typeface="+mn-cs"/>
              </a:rPr>
              <a:t>2952</a:t>
            </a:r>
            <a:r>
              <a:rPr kumimoji="0" lang="ko-KR" altLang="en-US" sz="1300" b="0" i="0" u="none" strike="noStrike" kern="1200" cap="none" spc="-150" normalizeH="0" baseline="0" noProof="0" dirty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나눔스퀘어 Light"/>
                <a:ea typeface="나눔스퀘어 Light"/>
                <a:cs typeface="+mn-cs"/>
              </a:rPr>
              <a:t>개</a:t>
            </a:r>
            <a:r>
              <a:rPr kumimoji="0" lang="en-US" altLang="ko-KR" sz="1300" b="0" i="0" u="none" strike="noStrike" kern="1200" cap="none" spc="-150" normalizeH="0" baseline="0" noProof="0" dirty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나눔스퀘어 Light"/>
                <a:ea typeface="나눔스퀘어 Light"/>
                <a:cs typeface="+mn-cs"/>
              </a:rPr>
              <a:t>, </a:t>
            </a:r>
            <a:r>
              <a:rPr kumimoji="0" lang="ko-KR" altLang="en-US" sz="1300" b="0" i="0" u="none" strike="noStrike" kern="1200" cap="none" spc="-150" normalizeH="0" baseline="0" noProof="0" dirty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나눔스퀘어 Light"/>
                <a:ea typeface="나눔스퀘어 Light"/>
                <a:cs typeface="+mn-cs"/>
              </a:rPr>
              <a:t>열 </a:t>
            </a:r>
            <a:r>
              <a:rPr kumimoji="0" lang="en-US" altLang="ko-KR" sz="1300" b="0" i="0" u="none" strike="noStrike" kern="1200" cap="none" spc="-150" normalizeH="0" baseline="0" noProof="0" dirty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나눔스퀘어 Light"/>
                <a:ea typeface="나눔스퀘어 Light"/>
                <a:cs typeface="+mn-cs"/>
              </a:rPr>
              <a:t>15</a:t>
            </a:r>
            <a:r>
              <a:rPr kumimoji="0" lang="ko-KR" altLang="en-US" sz="1300" b="0" i="0" u="none" strike="noStrike" kern="1200" cap="none" spc="-150" normalizeH="0" baseline="0" noProof="0" dirty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나눔스퀘어 Light"/>
                <a:ea typeface="나눔스퀘어 Light"/>
                <a:cs typeface="+mn-cs"/>
              </a:rPr>
              <a:t>개 데이터</a:t>
            </a:r>
            <a:endParaRPr kumimoji="0" lang="en-US" altLang="ko-KR" sz="1300" b="0" i="0" u="none" strike="noStrike" kern="1200" cap="none" spc="-150" normalizeH="0" baseline="0" noProof="0" dirty="0">
              <a:ln>
                <a:noFill/>
              </a:ln>
              <a:solidFill>
                <a:srgbClr val="393939"/>
              </a:solidFill>
              <a:effectLst/>
              <a:uLnTx/>
              <a:uFillTx/>
              <a:latin typeface="나눔스퀘어 Light"/>
              <a:ea typeface="나눔스퀘어 Light"/>
              <a:cs typeface="+mn-cs"/>
            </a:endParaRPr>
          </a:p>
          <a:p>
            <a:pPr marL="285750" marR="0" lvl="0" indent="-285750" algn="just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300" b="0" i="0" u="none" strike="noStrike" kern="1200" cap="none" spc="-150" normalizeH="0" baseline="0" noProof="0" dirty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나눔스퀘어 Light"/>
                <a:ea typeface="나눔스퀘어 Light"/>
                <a:cs typeface="+mn-cs"/>
              </a:rPr>
              <a:t>단지코드</a:t>
            </a:r>
            <a:r>
              <a:rPr kumimoji="0" lang="en-US" altLang="ko-KR" sz="1300" b="0" i="0" u="none" strike="noStrike" kern="1200" cap="none" spc="-150" normalizeH="0" baseline="0" noProof="0" dirty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나눔스퀘어 Light"/>
                <a:ea typeface="나눔스퀘어 Light"/>
                <a:cs typeface="+mn-cs"/>
              </a:rPr>
              <a:t>, </a:t>
            </a:r>
            <a:r>
              <a:rPr kumimoji="0" lang="ko-KR" altLang="en-US" sz="1300" b="0" i="0" u="none" strike="noStrike" kern="1200" cap="none" spc="-150" normalizeH="0" baseline="0" noProof="0" dirty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나눔스퀘어 Light"/>
                <a:ea typeface="나눔스퀘어 Light"/>
                <a:cs typeface="+mn-cs"/>
              </a:rPr>
              <a:t>지역</a:t>
            </a:r>
            <a:r>
              <a:rPr kumimoji="0" lang="en-US" altLang="ko-KR" sz="1300" b="0" i="0" u="none" strike="noStrike" kern="1200" cap="none" spc="-150" normalizeH="0" baseline="0" noProof="0" dirty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나눔스퀘어 Light"/>
                <a:ea typeface="나눔스퀘어 Light"/>
                <a:cs typeface="+mn-cs"/>
              </a:rPr>
              <a:t>, </a:t>
            </a:r>
            <a:r>
              <a:rPr kumimoji="0" lang="ko-KR" altLang="en-US" sz="1300" b="0" i="0" u="none" strike="noStrike" kern="1200" cap="none" spc="-150" normalizeH="0" baseline="0" noProof="0" dirty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나눔스퀘어 Light"/>
                <a:ea typeface="나눔스퀘어 Light"/>
                <a:cs typeface="+mn-cs"/>
              </a:rPr>
              <a:t>공급유형</a:t>
            </a:r>
            <a:r>
              <a:rPr kumimoji="0" lang="en-US" altLang="ko-KR" sz="1300" b="0" i="0" u="none" strike="noStrike" kern="1200" cap="none" spc="-150" normalizeH="0" baseline="0" noProof="0" dirty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나눔스퀘어 Light"/>
                <a:ea typeface="나눔스퀘어 Light"/>
                <a:cs typeface="+mn-cs"/>
              </a:rPr>
              <a:t>, </a:t>
            </a:r>
            <a:r>
              <a:rPr kumimoji="0" lang="ko-KR" altLang="en-US" sz="1300" b="0" i="0" u="none" strike="noStrike" kern="1200" cap="none" spc="-150" normalizeH="0" baseline="0" noProof="0" dirty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나눔스퀘어 Light"/>
                <a:ea typeface="나눔스퀘어 Light"/>
                <a:cs typeface="+mn-cs"/>
              </a:rPr>
              <a:t>임대료</a:t>
            </a:r>
            <a:r>
              <a:rPr kumimoji="0" lang="en-US" altLang="ko-KR" sz="1300" b="0" i="0" u="none" strike="noStrike" kern="1200" cap="none" spc="-150" normalizeH="0" baseline="0" noProof="0" dirty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나눔스퀘어 Light"/>
                <a:ea typeface="나눔스퀘어 Light"/>
                <a:cs typeface="+mn-cs"/>
              </a:rPr>
              <a:t>, </a:t>
            </a:r>
            <a:r>
              <a:rPr kumimoji="0" lang="ko-KR" altLang="en-US" sz="1300" b="0" i="0" u="none" strike="noStrike" kern="1200" cap="none" spc="-150" normalizeH="0" baseline="0" noProof="0" dirty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나눔스퀘어 Light"/>
                <a:ea typeface="나눔스퀘어 Light"/>
                <a:cs typeface="+mn-cs"/>
              </a:rPr>
              <a:t>주변 교통</a:t>
            </a:r>
            <a:r>
              <a:rPr kumimoji="0" lang="en-US" altLang="ko-KR" sz="1300" b="0" i="0" u="none" strike="noStrike" kern="1200" cap="none" spc="-150" normalizeH="0" baseline="0" noProof="0" dirty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나눔스퀘어 Light"/>
                <a:ea typeface="나눔스퀘어 Light"/>
                <a:cs typeface="+mn-cs"/>
              </a:rPr>
              <a:t>, </a:t>
            </a:r>
            <a:r>
              <a:rPr kumimoji="0" lang="ko-KR" altLang="en-US" sz="1300" b="0" i="0" u="none" strike="noStrike" kern="1200" cap="none" spc="-150" normalizeH="0" baseline="0" noProof="0" dirty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나눔스퀘어 Light"/>
                <a:ea typeface="나눔스퀘어 Light"/>
                <a:cs typeface="+mn-cs"/>
              </a:rPr>
              <a:t>단지내 </a:t>
            </a:r>
            <a:r>
              <a:rPr kumimoji="0" lang="ko-KR" altLang="en-US" sz="1300" b="0" i="0" u="none" strike="noStrike" kern="1200" cap="none" spc="-150" normalizeH="0" baseline="0" noProof="0" dirty="0" err="1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나눔스퀘어 Light"/>
                <a:ea typeface="나눔스퀘어 Light"/>
                <a:cs typeface="+mn-cs"/>
              </a:rPr>
              <a:t>주차면수</a:t>
            </a:r>
            <a:r>
              <a:rPr kumimoji="0" lang="en-US" altLang="ko-KR" sz="1300" b="0" i="0" u="none" strike="noStrike" kern="1200" cap="none" spc="-150" normalizeH="0" baseline="0" noProof="0" dirty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나눔스퀘어 Light"/>
                <a:ea typeface="나눔스퀘어 Light"/>
                <a:cs typeface="+mn-cs"/>
              </a:rPr>
              <a:t>, </a:t>
            </a:r>
            <a:r>
              <a:rPr kumimoji="0" lang="ko-KR" altLang="en-US" sz="1300" b="0" i="0" u="none" strike="noStrike" kern="1200" cap="none" spc="-150" normalizeH="0" baseline="0" noProof="0" dirty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나눔스퀘어 Light"/>
                <a:ea typeface="나눔스퀘어 Light"/>
                <a:cs typeface="+mn-cs"/>
              </a:rPr>
              <a:t>전용면적 등 주거지 근처 관련 정보를 포함</a:t>
            </a:r>
            <a:endParaRPr kumimoji="0" lang="en-US" altLang="ko-KR" sz="1300" b="0" i="0" u="none" strike="noStrike" kern="1200" cap="none" spc="-150" normalizeH="0" baseline="0" noProof="0" dirty="0">
              <a:ln>
                <a:noFill/>
              </a:ln>
              <a:solidFill>
                <a:srgbClr val="393939"/>
              </a:solidFill>
              <a:effectLst/>
              <a:uLnTx/>
              <a:uFillTx/>
              <a:latin typeface="나눔스퀘어 Light"/>
              <a:ea typeface="나눔스퀘어 Light"/>
              <a:cs typeface="+mn-cs"/>
            </a:endParaRPr>
          </a:p>
          <a:p>
            <a:pPr marL="285750" marR="0" lvl="0" indent="-285750" algn="just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300" b="0" i="0" u="none" strike="noStrike" kern="1200" cap="none" spc="-150" normalizeH="0" baseline="0" noProof="0" dirty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나눔스퀘어 Light"/>
                <a:ea typeface="나눔스퀘어 Light"/>
                <a:cs typeface="+mn-cs"/>
              </a:rPr>
              <a:t>단지별 </a:t>
            </a:r>
            <a:r>
              <a:rPr kumimoji="0" lang="ko-KR" altLang="en-US" sz="1300" b="0" i="0" u="none" strike="noStrike" kern="1200" cap="none" spc="-150" normalizeH="0" baseline="0" noProof="0" dirty="0" err="1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나눔스퀘어 Light"/>
                <a:ea typeface="나눔스퀘어 Light"/>
                <a:cs typeface="+mn-cs"/>
              </a:rPr>
              <a:t>등록차량수를</a:t>
            </a:r>
            <a:r>
              <a:rPr kumimoji="0" lang="ko-KR" altLang="en-US" sz="1300" b="0" i="0" u="none" strike="noStrike" kern="1200" cap="none" spc="-150" normalizeH="0" baseline="0" noProof="0" dirty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나눔스퀘어 Light"/>
                <a:ea typeface="나눔스퀘어 Light"/>
                <a:cs typeface="+mn-cs"/>
              </a:rPr>
              <a:t> 예측하는 것이 목적</a:t>
            </a:r>
            <a:endParaRPr kumimoji="0" lang="en-US" altLang="ko-KR" sz="1300" b="0" i="0" u="none" strike="noStrike" kern="1200" cap="none" spc="-150" normalizeH="0" baseline="0" noProof="0" dirty="0">
              <a:ln>
                <a:noFill/>
              </a:ln>
              <a:solidFill>
                <a:srgbClr val="393939"/>
              </a:solidFill>
              <a:effectLst/>
              <a:uLnTx/>
              <a:uFillTx/>
              <a:latin typeface="나눔스퀘어 Light"/>
              <a:ea typeface="나눔스퀘어 Light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6B71A00-85F1-4713-9F2D-29E0732C8014}"/>
              </a:ext>
            </a:extLst>
          </p:cNvPr>
          <p:cNvSpPr txBox="1"/>
          <p:nvPr/>
        </p:nvSpPr>
        <p:spPr>
          <a:xfrm>
            <a:off x="743098" y="1886994"/>
            <a:ext cx="35509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-150" normalizeH="0" baseline="0" noProof="0" dirty="0" err="1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나눔스퀘어 ExtraBold"/>
                <a:ea typeface="+mj-ea"/>
                <a:cs typeface="+mn-cs"/>
              </a:rPr>
              <a:t>데이콘</a:t>
            </a:r>
            <a:r>
              <a:rPr kumimoji="0" lang="ko-KR" altLang="en-US" sz="2000" b="1" i="0" u="none" strike="noStrike" kern="1200" cap="none" spc="-150" normalizeH="0" baseline="0" noProof="0" dirty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나눔스퀘어 ExtraBold"/>
                <a:ea typeface="+mj-ea"/>
                <a:cs typeface="+mn-cs"/>
              </a:rPr>
              <a:t> 주차수요 예측 경진대회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6658CDF-550F-4015-B669-E88DFB521C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78"/>
          <a:stretch/>
        </p:blipFill>
        <p:spPr>
          <a:xfrm>
            <a:off x="1470781" y="1418770"/>
            <a:ext cx="2095606" cy="55245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9908AF0-F1E9-4A09-921E-FA9ED555F3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2456" y="1700568"/>
            <a:ext cx="6194076" cy="217963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3A4F8B3E-5045-4A6E-8083-BE7B81DEBF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6775" y="4184404"/>
            <a:ext cx="6999757" cy="1946055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E4AD47F2-5243-4E55-AEAC-113B4C791F4E}"/>
              </a:ext>
            </a:extLst>
          </p:cNvPr>
          <p:cNvSpPr txBox="1"/>
          <p:nvPr/>
        </p:nvSpPr>
        <p:spPr>
          <a:xfrm>
            <a:off x="743098" y="5220055"/>
            <a:ext cx="4136943" cy="6769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-150" normalizeH="0" baseline="0" noProof="0" dirty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나눔스퀘어 Light"/>
                <a:ea typeface="나눔스퀘어 Light"/>
                <a:cs typeface="+mn-cs"/>
              </a:rPr>
              <a:t>Age_gender_info.csv</a:t>
            </a:r>
          </a:p>
          <a:p>
            <a:pPr marL="285750" marR="0" lvl="0" indent="-285750" algn="just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300" b="0" i="0" u="none" strike="noStrike" kern="1200" cap="none" spc="-150" normalizeH="0" baseline="0" noProof="0" dirty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나눔스퀘어 Light"/>
                <a:ea typeface="나눔스퀘어 Light"/>
                <a:cs typeface="+mn-cs"/>
              </a:rPr>
              <a:t>거주자의 나이 및 성별 인구분포 데이터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229E83B-1C50-4098-A6FF-98E994E44A0B}"/>
              </a:ext>
            </a:extLst>
          </p:cNvPr>
          <p:cNvSpPr txBox="1"/>
          <p:nvPr/>
        </p:nvSpPr>
        <p:spPr>
          <a:xfrm>
            <a:off x="743098" y="4240113"/>
            <a:ext cx="4136942" cy="6769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-150" normalizeH="0" baseline="0" noProof="0" dirty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나눔스퀘어 Light"/>
                <a:ea typeface="나눔스퀘어 Light"/>
                <a:cs typeface="+mn-cs"/>
              </a:rPr>
              <a:t>Test.csv</a:t>
            </a:r>
          </a:p>
          <a:p>
            <a:pPr marL="285750" marR="0" lvl="0" indent="-285750" algn="just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300" b="0" i="0" u="none" strike="noStrike" kern="1200" cap="none" spc="-150" normalizeH="0" baseline="0" noProof="0" dirty="0" err="1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나눔스퀘어 Light"/>
                <a:ea typeface="나눔스퀘어 Light"/>
                <a:cs typeface="+mn-cs"/>
              </a:rPr>
              <a:t>등록차량수를</a:t>
            </a:r>
            <a:r>
              <a:rPr kumimoji="0" lang="ko-KR" altLang="en-US" sz="1300" b="0" i="0" u="none" strike="noStrike" kern="1200" cap="none" spc="-150" normalizeH="0" baseline="0" noProof="0" dirty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나눔스퀘어 Light"/>
                <a:ea typeface="나눔스퀘어 Light"/>
                <a:cs typeface="+mn-cs"/>
              </a:rPr>
              <a:t> 제외한 모든 열이 </a:t>
            </a:r>
            <a:r>
              <a:rPr kumimoji="0" lang="en-US" altLang="ko-KR" sz="1300" b="0" i="0" u="none" strike="noStrike" kern="1200" cap="none" spc="-150" normalizeH="0" baseline="0" noProof="0" dirty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나눔스퀘어 Light"/>
                <a:ea typeface="나눔스퀘어 Light"/>
                <a:cs typeface="+mn-cs"/>
              </a:rPr>
              <a:t>train </a:t>
            </a:r>
            <a:r>
              <a:rPr kumimoji="0" lang="ko-KR" altLang="en-US" sz="1300" b="0" i="0" u="none" strike="noStrike" kern="1200" cap="none" spc="-150" normalizeH="0" baseline="0" noProof="0" dirty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나눔스퀘어 Light"/>
                <a:ea typeface="나눔스퀘어 Light"/>
                <a:cs typeface="+mn-cs"/>
              </a:rPr>
              <a:t>데이터와 동일</a:t>
            </a:r>
            <a:endParaRPr kumimoji="0" lang="en-US" altLang="ko-KR" sz="1300" b="0" i="0" u="none" strike="noStrike" kern="1200" cap="none" spc="-150" normalizeH="0" baseline="0" noProof="0" dirty="0">
              <a:ln>
                <a:noFill/>
              </a:ln>
              <a:solidFill>
                <a:srgbClr val="393939"/>
              </a:solidFill>
              <a:effectLst/>
              <a:uLnTx/>
              <a:uFillTx/>
              <a:latin typeface="나눔스퀘어 Light"/>
              <a:ea typeface="나눔스퀘어 Light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0535E1F-58DE-4206-88BD-69A5656FFC5A}"/>
              </a:ext>
            </a:extLst>
          </p:cNvPr>
          <p:cNvSpPr txBox="1"/>
          <p:nvPr/>
        </p:nvSpPr>
        <p:spPr>
          <a:xfrm>
            <a:off x="373710" y="338425"/>
            <a:ext cx="25578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</a:rPr>
              <a:t>Part3</a:t>
            </a:r>
            <a:r>
              <a:rPr lang="en-US" altLang="ko-KR" sz="2000">
                <a:solidFill>
                  <a:schemeClr val="bg1"/>
                </a:solidFill>
              </a:rPr>
              <a:t>. </a:t>
            </a:r>
            <a:r>
              <a:rPr lang="ko-KR" altLang="en-US" sz="2000" dirty="0">
                <a:solidFill>
                  <a:schemeClr val="bg1"/>
                </a:solidFill>
              </a:rPr>
              <a:t>데이터 </a:t>
            </a:r>
            <a:r>
              <a:rPr lang="ko-KR" altLang="en-US" sz="2000" dirty="0" err="1">
                <a:solidFill>
                  <a:schemeClr val="bg1"/>
                </a:solidFill>
              </a:rPr>
              <a:t>전처리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74379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Light"/>
              <a:ea typeface="나눔스퀘어 Light"/>
              <a:cs typeface="+mn-cs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5FFAD0F-16B8-4EDB-A2E4-779DFDCA15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017" y="3221702"/>
            <a:ext cx="1473666" cy="2757182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9CB1A2CA-B128-4828-B1A8-4C93D1FD965C}"/>
              </a:ext>
            </a:extLst>
          </p:cNvPr>
          <p:cNvSpPr txBox="1"/>
          <p:nvPr/>
        </p:nvSpPr>
        <p:spPr>
          <a:xfrm>
            <a:off x="664030" y="1536910"/>
            <a:ext cx="23495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-150" normalizeH="0" baseline="0" noProof="0" dirty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나눔스퀘어 Light"/>
                <a:ea typeface="나눔스퀘어 Light"/>
                <a:cs typeface="+mn-cs"/>
              </a:rPr>
              <a:t>1. </a:t>
            </a:r>
            <a:r>
              <a:rPr kumimoji="0" lang="ko-KR" altLang="en-US" sz="1600" b="1" i="0" u="none" strike="noStrike" kern="1200" cap="none" spc="-150" normalizeH="0" baseline="0" noProof="0" dirty="0" err="1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나눔스퀘어 Light"/>
                <a:ea typeface="나눔스퀘어 Light"/>
                <a:cs typeface="+mn-cs"/>
              </a:rPr>
              <a:t>결측치</a:t>
            </a:r>
            <a:r>
              <a:rPr kumimoji="0" lang="ko-KR" altLang="en-US" sz="1600" b="1" i="0" u="none" strike="noStrike" kern="1200" cap="none" spc="-150" normalizeH="0" baseline="0" noProof="0" dirty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나눔스퀘어 Light"/>
                <a:ea typeface="나눔스퀘어 Light"/>
                <a:cs typeface="+mn-cs"/>
              </a:rPr>
              <a:t> 처리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EB14944-1999-4888-825A-933E9E225460}"/>
              </a:ext>
            </a:extLst>
          </p:cNvPr>
          <p:cNvSpPr txBox="1"/>
          <p:nvPr/>
        </p:nvSpPr>
        <p:spPr>
          <a:xfrm>
            <a:off x="664030" y="2030106"/>
            <a:ext cx="3909917" cy="610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-150" normalizeH="0" baseline="0" noProof="0" dirty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나눔스퀘어 ExtraBold"/>
                <a:ea typeface="+mj-ea"/>
                <a:cs typeface="+mn-cs"/>
              </a:rPr>
              <a:t>Train data : </a:t>
            </a:r>
            <a:r>
              <a:rPr kumimoji="0" lang="ko-KR" altLang="en-US" sz="1200" b="0" i="0" u="none" strike="noStrike" kern="1200" cap="none" spc="-150" normalizeH="0" baseline="0" noProof="0" dirty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나눔스퀘어 ExtraBold"/>
                <a:ea typeface="+mj-ea"/>
                <a:cs typeface="+mn-cs"/>
              </a:rPr>
              <a:t>임대보증금</a:t>
            </a:r>
            <a:r>
              <a:rPr kumimoji="0" lang="en-US" altLang="ko-KR" sz="1200" b="0" i="0" u="none" strike="noStrike" kern="1200" cap="none" spc="-150" normalizeH="0" baseline="0" noProof="0" dirty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나눔스퀘어 ExtraBold"/>
                <a:ea typeface="+mj-ea"/>
                <a:cs typeface="+mn-cs"/>
              </a:rPr>
              <a:t>, </a:t>
            </a:r>
            <a:r>
              <a:rPr kumimoji="0" lang="ko-KR" altLang="en-US" sz="1200" b="0" i="0" u="none" strike="noStrike" kern="1200" cap="none" spc="-150" normalizeH="0" baseline="0" noProof="0" dirty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나눔스퀘어 ExtraBold"/>
                <a:ea typeface="+mj-ea"/>
                <a:cs typeface="+mn-cs"/>
              </a:rPr>
              <a:t>임대료</a:t>
            </a:r>
            <a:r>
              <a:rPr kumimoji="0" lang="en-US" altLang="ko-KR" sz="1200" b="0" i="0" u="none" strike="noStrike" kern="1200" cap="none" spc="-150" normalizeH="0" baseline="0" noProof="0" dirty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나눔스퀘어 ExtraBold"/>
                <a:ea typeface="+mj-ea"/>
                <a:cs typeface="+mn-cs"/>
              </a:rPr>
              <a:t>, </a:t>
            </a:r>
            <a:r>
              <a:rPr kumimoji="0" lang="ko-KR" altLang="en-US" sz="1200" b="0" i="0" u="none" strike="noStrike" kern="1200" cap="none" spc="-150" normalizeH="0" baseline="0" noProof="0" dirty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나눔스퀘어 ExtraBold"/>
                <a:ea typeface="+mj-ea"/>
                <a:cs typeface="+mn-cs"/>
              </a:rPr>
              <a:t>지하철역 수</a:t>
            </a:r>
            <a:r>
              <a:rPr kumimoji="0" lang="en-US" altLang="ko-KR" sz="1200" b="0" i="0" u="none" strike="noStrike" kern="1200" cap="none" spc="-150" normalizeH="0" baseline="0" noProof="0" dirty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나눔스퀘어 ExtraBold"/>
                <a:ea typeface="+mj-ea"/>
                <a:cs typeface="+mn-cs"/>
              </a:rPr>
              <a:t>, </a:t>
            </a:r>
            <a:r>
              <a:rPr kumimoji="0" lang="ko-KR" altLang="en-US" sz="1200" b="0" i="0" u="none" strike="noStrike" kern="1200" cap="none" spc="-150" normalizeH="0" baseline="0" noProof="0" dirty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나눔스퀘어 ExtraBold"/>
                <a:ea typeface="+mj-ea"/>
                <a:cs typeface="+mn-cs"/>
              </a:rPr>
              <a:t>버스정류장 수</a:t>
            </a:r>
            <a:endParaRPr kumimoji="0" lang="en-US" altLang="ko-KR" sz="1200" b="0" i="0" u="none" strike="noStrike" kern="1200" cap="none" spc="-150" normalizeH="0" baseline="0" noProof="0" dirty="0">
              <a:ln>
                <a:noFill/>
              </a:ln>
              <a:solidFill>
                <a:srgbClr val="393939"/>
              </a:solidFill>
              <a:effectLst/>
              <a:uLnTx/>
              <a:uFillTx/>
              <a:latin typeface="나눔스퀘어 ExtraBold"/>
              <a:ea typeface="+mj-ea"/>
              <a:cs typeface="+mn-cs"/>
            </a:endParaRPr>
          </a:p>
          <a:p>
            <a:pPr marL="0" marR="0" lvl="0" indent="0" algn="just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-150" normalizeH="0" baseline="0" noProof="0" dirty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나눔스퀘어 ExtraBold"/>
                <a:ea typeface="+mj-ea"/>
                <a:cs typeface="+mn-cs"/>
              </a:rPr>
              <a:t>Test data:  </a:t>
            </a:r>
            <a:r>
              <a:rPr kumimoji="0" lang="ko-KR" altLang="en-US" sz="1200" b="0" i="0" u="none" strike="noStrike" kern="1200" cap="none" spc="-150" normalizeH="0" baseline="0" noProof="0" dirty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나눔스퀘어 ExtraBold"/>
                <a:ea typeface="+mj-ea"/>
                <a:cs typeface="+mn-cs"/>
              </a:rPr>
              <a:t>자격유형</a:t>
            </a:r>
            <a:r>
              <a:rPr kumimoji="0" lang="en-US" altLang="ko-KR" sz="1200" b="0" i="0" u="none" strike="noStrike" kern="1200" cap="none" spc="-150" normalizeH="0" baseline="0" noProof="0" dirty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나눔스퀘어 ExtraBold"/>
                <a:ea typeface="+mj-ea"/>
                <a:cs typeface="+mn-cs"/>
              </a:rPr>
              <a:t>, </a:t>
            </a:r>
            <a:r>
              <a:rPr kumimoji="0" lang="ko-KR" altLang="en-US" sz="1200" b="0" i="0" u="none" strike="noStrike" kern="1200" cap="none" spc="-150" normalizeH="0" baseline="0" noProof="0" dirty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나눔스퀘어 ExtraBold"/>
                <a:ea typeface="+mj-ea"/>
                <a:cs typeface="+mn-cs"/>
              </a:rPr>
              <a:t>임대보증금</a:t>
            </a:r>
            <a:r>
              <a:rPr kumimoji="0" lang="en-US" altLang="ko-KR" sz="1200" b="0" i="0" u="none" strike="noStrike" kern="1200" cap="none" spc="-150" normalizeH="0" baseline="0" noProof="0" dirty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나눔스퀘어 ExtraBold"/>
                <a:ea typeface="+mj-ea"/>
                <a:cs typeface="+mn-cs"/>
              </a:rPr>
              <a:t>, </a:t>
            </a:r>
            <a:r>
              <a:rPr kumimoji="0" lang="ko-KR" altLang="en-US" sz="1200" b="0" i="0" u="none" strike="noStrike" kern="1200" cap="none" spc="-150" normalizeH="0" baseline="0" noProof="0" dirty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나눔스퀘어 ExtraBold"/>
                <a:ea typeface="+mj-ea"/>
                <a:cs typeface="+mn-cs"/>
              </a:rPr>
              <a:t>임대료</a:t>
            </a:r>
            <a:r>
              <a:rPr kumimoji="0" lang="en-US" altLang="ko-KR" sz="1200" b="0" i="0" u="none" strike="noStrike" kern="1200" cap="none" spc="-150" normalizeH="0" baseline="0" noProof="0" dirty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나눔스퀘어 ExtraBold"/>
                <a:ea typeface="+mj-ea"/>
                <a:cs typeface="+mn-cs"/>
              </a:rPr>
              <a:t>, </a:t>
            </a:r>
            <a:r>
              <a:rPr kumimoji="0" lang="ko-KR" altLang="en-US" sz="1200" b="0" i="0" u="none" strike="noStrike" kern="1200" cap="none" spc="-150" normalizeH="0" baseline="0" noProof="0" dirty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나눔스퀘어 ExtraBold"/>
                <a:ea typeface="+mj-ea"/>
                <a:cs typeface="+mn-cs"/>
              </a:rPr>
              <a:t>지하철역 수</a:t>
            </a:r>
            <a:endParaRPr kumimoji="0" lang="ko-KR" altLang="en-US" sz="1200" b="0" i="0" u="none" strike="noStrike" kern="1200" cap="none" spc="-150" normalizeH="0" baseline="0" noProof="0" dirty="0">
              <a:ln>
                <a:noFill/>
              </a:ln>
              <a:solidFill>
                <a:srgbClr val="393939"/>
              </a:solidFill>
              <a:effectLst/>
              <a:uLnTx/>
              <a:uFillTx/>
              <a:latin typeface="나눔스퀘어 Light"/>
              <a:ea typeface="나눔스퀘어 Light"/>
              <a:cs typeface="+mn-cs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608072E-B5EF-49DD-B11B-8F022B4C56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8415" y="3223030"/>
            <a:ext cx="1560648" cy="2763114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9CC26BD8-7748-4985-A544-650AEB6FAE09}"/>
              </a:ext>
            </a:extLst>
          </p:cNvPr>
          <p:cNvSpPr txBox="1"/>
          <p:nvPr/>
        </p:nvSpPr>
        <p:spPr>
          <a:xfrm>
            <a:off x="1323125" y="5969366"/>
            <a:ext cx="5324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-150" normalizeH="0" baseline="0" noProof="0" dirty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Train</a:t>
            </a:r>
            <a:endParaRPr kumimoji="0" lang="ko-KR" altLang="en-US" sz="1000" b="0" i="0" u="none" strike="noStrike" kern="1200" cap="none" spc="-150" normalizeH="0" baseline="0" noProof="0" dirty="0">
              <a:ln>
                <a:noFill/>
              </a:ln>
              <a:solidFill>
                <a:srgbClr val="393939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7E50497-8970-4DDD-A51A-C2873F5B6432}"/>
              </a:ext>
            </a:extLst>
          </p:cNvPr>
          <p:cNvSpPr txBox="1"/>
          <p:nvPr/>
        </p:nvSpPr>
        <p:spPr>
          <a:xfrm>
            <a:off x="3075813" y="5986144"/>
            <a:ext cx="5324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-150" normalizeH="0" baseline="0" noProof="0" dirty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Test</a:t>
            </a:r>
            <a:endParaRPr kumimoji="0" lang="ko-KR" altLang="en-US" sz="1000" b="0" i="0" u="none" strike="noStrike" kern="1200" cap="none" spc="-150" normalizeH="0" baseline="0" noProof="0" dirty="0">
              <a:ln>
                <a:noFill/>
              </a:ln>
              <a:solidFill>
                <a:srgbClr val="393939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BA8BB9E9-3DD9-4EF3-B8B2-3AC7EDCFE761}"/>
              </a:ext>
            </a:extLst>
          </p:cNvPr>
          <p:cNvGrpSpPr/>
          <p:nvPr/>
        </p:nvGrpSpPr>
        <p:grpSpPr>
          <a:xfrm>
            <a:off x="5701253" y="1450367"/>
            <a:ext cx="1714154" cy="338554"/>
            <a:chOff x="94758" y="804925"/>
            <a:chExt cx="3639567" cy="636405"/>
          </a:xfrm>
        </p:grpSpPr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40ED24F6-8152-4F1D-B679-BB779E5FB2C7}"/>
                </a:ext>
              </a:extLst>
            </p:cNvPr>
            <p:cNvSpPr/>
            <p:nvPr/>
          </p:nvSpPr>
          <p:spPr>
            <a:xfrm>
              <a:off x="359393" y="822721"/>
              <a:ext cx="3189025" cy="596646"/>
            </a:xfrm>
            <a:prstGeom prst="rect">
              <a:avLst/>
            </a:prstGeom>
            <a:solidFill>
              <a:srgbClr val="1E3252"/>
            </a:solidFill>
            <a:ln>
              <a:noFill/>
            </a:ln>
            <a:effectLst>
              <a:outerShdw blurRad="165100" dist="381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Light"/>
                <a:ea typeface="나눔스퀘어 Light"/>
                <a:cs typeface="+mn-cs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CD6F2C08-634A-4D82-9BAF-8A0D00700574}"/>
                </a:ext>
              </a:extLst>
            </p:cNvPr>
            <p:cNvSpPr txBox="1"/>
            <p:nvPr/>
          </p:nvSpPr>
          <p:spPr>
            <a:xfrm>
              <a:off x="94758" y="804925"/>
              <a:ext cx="3639567" cy="6364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b="0" i="0" u="none" strike="noStrike" kern="1200" cap="none" spc="-15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 Light"/>
                  <a:cs typeface="+mn-cs"/>
                </a:rPr>
                <a:t>지하철역 수</a:t>
              </a:r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349644E9-A383-49CD-A93E-F117A1F31158}"/>
              </a:ext>
            </a:extLst>
          </p:cNvPr>
          <p:cNvSpPr txBox="1"/>
          <p:nvPr/>
        </p:nvSpPr>
        <p:spPr>
          <a:xfrm>
            <a:off x="5810173" y="1834166"/>
            <a:ext cx="5726185" cy="887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marR="0" lvl="0" indent="-171450" algn="just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200" b="0" i="0" u="none" strike="noStrike" kern="1200" cap="none" spc="-150" normalizeH="0" baseline="0" noProof="0" dirty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나눔스퀘어 ExtraBold"/>
                <a:ea typeface="+mj-ea"/>
                <a:cs typeface="+mn-cs"/>
              </a:rPr>
              <a:t>지하철역 수 컬럼에서 </a:t>
            </a:r>
            <a:r>
              <a:rPr kumimoji="0" lang="ko-KR" altLang="en-US" sz="1200" b="0" i="0" u="none" strike="noStrike" kern="1200" cap="none" spc="-150" normalizeH="0" baseline="0" noProof="0" dirty="0" err="1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나눔스퀘어 ExtraBold"/>
                <a:ea typeface="+mj-ea"/>
                <a:cs typeface="+mn-cs"/>
              </a:rPr>
              <a:t>결측치가</a:t>
            </a:r>
            <a:r>
              <a:rPr kumimoji="0" lang="ko-KR" altLang="en-US" sz="1200" b="0" i="0" u="none" strike="noStrike" kern="1200" cap="none" spc="-150" normalizeH="0" baseline="0" noProof="0" dirty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나눔스퀘어 ExtraBold"/>
                <a:ea typeface="+mj-ea"/>
                <a:cs typeface="+mn-cs"/>
              </a:rPr>
              <a:t> 존재하는 지역</a:t>
            </a:r>
            <a:r>
              <a:rPr kumimoji="0" lang="en-US" altLang="ko-KR" sz="1200" b="0" i="0" u="none" strike="noStrike" kern="1200" cap="none" spc="-150" normalizeH="0" baseline="0" noProof="0" dirty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나눔스퀘어 ExtraBold"/>
                <a:ea typeface="+mj-ea"/>
                <a:cs typeface="+mn-cs"/>
              </a:rPr>
              <a:t>:</a:t>
            </a:r>
            <a:r>
              <a:rPr kumimoji="0" lang="ko-KR" altLang="en-US" sz="1200" b="0" i="0" u="none" strike="noStrike" kern="1200" cap="none" spc="-150" normalizeH="0" baseline="0" noProof="0" dirty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나눔스퀘어 ExtraBold"/>
                <a:ea typeface="+mj-ea"/>
                <a:cs typeface="+mn-cs"/>
              </a:rPr>
              <a:t> 충청남도</a:t>
            </a:r>
            <a:r>
              <a:rPr kumimoji="0" lang="en-US" altLang="ko-KR" sz="1200" b="0" i="0" u="none" strike="noStrike" kern="1200" cap="none" spc="-150" normalizeH="0" baseline="0" noProof="0" dirty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나눔스퀘어 ExtraBold"/>
                <a:ea typeface="+mj-ea"/>
                <a:cs typeface="+mn-cs"/>
              </a:rPr>
              <a:t>, </a:t>
            </a:r>
            <a:r>
              <a:rPr kumimoji="0" lang="ko-KR" altLang="en-US" sz="1200" b="0" i="0" u="none" strike="noStrike" kern="1200" cap="none" spc="-150" normalizeH="0" baseline="0" noProof="0" dirty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나눔스퀘어 ExtraBold"/>
                <a:ea typeface="+mj-ea"/>
                <a:cs typeface="+mn-cs"/>
              </a:rPr>
              <a:t>대전광역시</a:t>
            </a:r>
            <a:r>
              <a:rPr kumimoji="0" lang="en-US" altLang="ko-KR" sz="1200" b="0" i="0" u="none" strike="noStrike" kern="1200" cap="none" spc="-150" normalizeH="0" baseline="0" noProof="0" dirty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나눔스퀘어 ExtraBold"/>
                <a:ea typeface="+mj-ea"/>
                <a:cs typeface="+mn-cs"/>
              </a:rPr>
              <a:t>, </a:t>
            </a:r>
            <a:r>
              <a:rPr kumimoji="0" lang="ko-KR" altLang="en-US" sz="1200" b="0" i="0" u="none" strike="noStrike" kern="1200" cap="none" spc="-150" normalizeH="0" baseline="0" noProof="0" dirty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나눔스퀘어 ExtraBold"/>
                <a:ea typeface="+mj-ea"/>
                <a:cs typeface="+mn-cs"/>
              </a:rPr>
              <a:t>경상남도</a:t>
            </a:r>
            <a:endParaRPr kumimoji="0" lang="en-US" altLang="ko-KR" sz="1200" b="0" i="0" u="none" strike="noStrike" kern="1200" cap="none" spc="-150" normalizeH="0" baseline="0" noProof="0" dirty="0">
              <a:ln>
                <a:noFill/>
              </a:ln>
              <a:solidFill>
                <a:srgbClr val="393939"/>
              </a:solidFill>
              <a:effectLst/>
              <a:uLnTx/>
              <a:uFillTx/>
              <a:latin typeface="나눔스퀘어 ExtraBold"/>
              <a:ea typeface="+mj-ea"/>
              <a:cs typeface="+mn-cs"/>
            </a:endParaRPr>
          </a:p>
          <a:p>
            <a:pPr marL="171450" marR="0" lvl="0" indent="-171450" algn="just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200" b="0" i="0" u="none" strike="noStrike" kern="1200" cap="none" spc="-150" normalizeH="0" baseline="0" noProof="0" dirty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나눔스퀘어 ExtraBold"/>
                <a:ea typeface="+mj-ea"/>
                <a:cs typeface="+mn-cs"/>
              </a:rPr>
              <a:t>지도 검색 결과</a:t>
            </a:r>
            <a:r>
              <a:rPr kumimoji="0" lang="en-US" altLang="ko-KR" sz="1200" b="0" i="0" u="none" strike="noStrike" kern="1200" cap="none" spc="-150" normalizeH="0" baseline="0" noProof="0" dirty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나눔스퀘어 ExtraBold"/>
                <a:ea typeface="+mj-ea"/>
                <a:cs typeface="+mn-cs"/>
              </a:rPr>
              <a:t>, </a:t>
            </a:r>
            <a:r>
              <a:rPr kumimoji="0" lang="ko-KR" altLang="en-US" sz="1200" b="0" i="0" u="none" strike="noStrike" kern="1200" cap="none" spc="-150" normalizeH="0" baseline="0" noProof="0" dirty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나눔스퀘어 ExtraBold"/>
                <a:ea typeface="+mj-ea"/>
                <a:cs typeface="+mn-cs"/>
              </a:rPr>
              <a:t>이 지역의 공공임대주택단지 중 도보로 </a:t>
            </a:r>
            <a:r>
              <a:rPr kumimoji="0" lang="en-US" altLang="ko-KR" sz="1200" b="0" i="0" u="none" strike="noStrike" kern="1200" cap="none" spc="-150" normalizeH="0" baseline="0" noProof="0" dirty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나눔스퀘어 ExtraBold"/>
                <a:ea typeface="+mj-ea"/>
                <a:cs typeface="+mn-cs"/>
              </a:rPr>
              <a:t>10</a:t>
            </a:r>
            <a:r>
              <a:rPr kumimoji="0" lang="ko-KR" altLang="en-US" sz="1200" b="0" i="0" u="none" strike="noStrike" kern="1200" cap="none" spc="-150" normalizeH="0" baseline="0" noProof="0" dirty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나눔스퀘어 ExtraBold"/>
                <a:ea typeface="+mj-ea"/>
                <a:cs typeface="+mn-cs"/>
              </a:rPr>
              <a:t>분 이내에 지하철역으로 이동 가능한 주택 단지는 없으므로</a:t>
            </a:r>
            <a:r>
              <a:rPr kumimoji="0" lang="en-US" altLang="ko-KR" sz="1200" b="0" i="0" u="none" strike="noStrike" kern="1200" cap="none" spc="-150" normalizeH="0" baseline="0" noProof="0" dirty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나눔스퀘어 ExtraBold"/>
                <a:ea typeface="+mj-ea"/>
                <a:cs typeface="+mn-cs"/>
              </a:rPr>
              <a:t>, </a:t>
            </a:r>
            <a:r>
              <a:rPr kumimoji="0" lang="ko-KR" altLang="en-US" sz="1200" b="0" i="0" u="none" strike="noStrike" kern="1200" cap="none" spc="-150" normalizeH="0" baseline="0" noProof="0" dirty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나눔스퀘어 ExtraBold"/>
                <a:ea typeface="+mj-ea"/>
                <a:cs typeface="+mn-cs"/>
              </a:rPr>
              <a:t>지하철역 수 </a:t>
            </a:r>
            <a:r>
              <a:rPr kumimoji="0" lang="ko-KR" altLang="en-US" sz="1200" b="0" i="0" u="none" strike="noStrike" kern="1200" cap="none" spc="-150" normalizeH="0" baseline="0" noProof="0" dirty="0" err="1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나눔스퀘어 ExtraBold"/>
                <a:ea typeface="+mj-ea"/>
                <a:cs typeface="+mn-cs"/>
              </a:rPr>
              <a:t>결측치는</a:t>
            </a:r>
            <a:r>
              <a:rPr kumimoji="0" lang="ko-KR" altLang="en-US" sz="1200" b="0" i="0" u="none" strike="noStrike" kern="1200" cap="none" spc="-150" normalizeH="0" baseline="0" noProof="0" dirty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나눔스퀘어 ExtraBold"/>
                <a:ea typeface="+mj-ea"/>
                <a:cs typeface="+mn-cs"/>
              </a:rPr>
              <a:t> </a:t>
            </a:r>
            <a:r>
              <a:rPr kumimoji="0" lang="en-US" altLang="ko-KR" sz="1200" b="0" i="0" u="none" strike="noStrike" kern="1200" cap="none" spc="-150" normalizeH="0" baseline="0" noProof="0" dirty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나눔스퀘어 ExtraBold"/>
                <a:ea typeface="+mj-ea"/>
                <a:cs typeface="+mn-cs"/>
              </a:rPr>
              <a:t>0</a:t>
            </a:r>
            <a:r>
              <a:rPr kumimoji="0" lang="ko-KR" altLang="en-US" sz="1200" b="0" i="0" u="none" strike="noStrike" kern="1200" cap="none" spc="-150" normalizeH="0" baseline="0" noProof="0" dirty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나눔스퀘어 ExtraBold"/>
                <a:ea typeface="+mj-ea"/>
                <a:cs typeface="+mn-cs"/>
              </a:rPr>
              <a:t>으로 대체</a:t>
            </a:r>
            <a:endParaRPr kumimoji="0" lang="ko-KR" altLang="en-US" sz="1200" b="0" i="0" u="none" strike="noStrike" kern="1200" cap="none" spc="-150" normalizeH="0" baseline="0" noProof="0" dirty="0">
              <a:ln>
                <a:noFill/>
              </a:ln>
              <a:solidFill>
                <a:srgbClr val="393939"/>
              </a:solidFill>
              <a:effectLst/>
              <a:uLnTx/>
              <a:uFillTx/>
              <a:latin typeface="나눔스퀘어 Light"/>
              <a:ea typeface="나눔스퀘어 Light"/>
              <a:cs typeface="+mn-cs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C5290CF-45D1-421B-867F-6713C9B4C6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4885" y="2778711"/>
            <a:ext cx="3853340" cy="755910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5D27B58A-795C-4011-83E8-22A7CC2EB4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4883" y="3576861"/>
            <a:ext cx="3853342" cy="491497"/>
          </a:xfrm>
          <a:prstGeom prst="rect">
            <a:avLst/>
          </a:prstGeom>
        </p:spPr>
      </p:pic>
      <p:grpSp>
        <p:nvGrpSpPr>
          <p:cNvPr id="49" name="그룹 48">
            <a:extLst>
              <a:ext uri="{FF2B5EF4-FFF2-40B4-BE49-F238E27FC236}">
                <a16:creationId xmlns:a16="http://schemas.microsoft.com/office/drawing/2014/main" id="{29F9A3D1-5244-404B-8F02-8AAB69F16B29}"/>
              </a:ext>
            </a:extLst>
          </p:cNvPr>
          <p:cNvGrpSpPr/>
          <p:nvPr/>
        </p:nvGrpSpPr>
        <p:grpSpPr>
          <a:xfrm>
            <a:off x="5701254" y="4297154"/>
            <a:ext cx="1714154" cy="338554"/>
            <a:chOff x="94758" y="804925"/>
            <a:chExt cx="3639567" cy="636405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0AF1994B-19E5-4D2A-A541-7D5C43C47B74}"/>
                </a:ext>
              </a:extLst>
            </p:cNvPr>
            <p:cNvSpPr/>
            <p:nvPr/>
          </p:nvSpPr>
          <p:spPr>
            <a:xfrm>
              <a:off x="359393" y="822721"/>
              <a:ext cx="3189025" cy="596646"/>
            </a:xfrm>
            <a:prstGeom prst="rect">
              <a:avLst/>
            </a:prstGeom>
            <a:solidFill>
              <a:srgbClr val="1E3252"/>
            </a:solidFill>
            <a:ln>
              <a:noFill/>
            </a:ln>
            <a:effectLst>
              <a:outerShdw blurRad="165100" dist="381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Light"/>
                <a:ea typeface="나눔스퀘어 Light"/>
                <a:cs typeface="+mn-cs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539D505B-1EC9-4A98-8D48-034AAB050193}"/>
                </a:ext>
              </a:extLst>
            </p:cNvPr>
            <p:cNvSpPr txBox="1"/>
            <p:nvPr/>
          </p:nvSpPr>
          <p:spPr>
            <a:xfrm>
              <a:off x="94758" y="804925"/>
              <a:ext cx="3639567" cy="6364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b="0" i="0" u="none" strike="noStrike" kern="1200" cap="none" spc="-15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 Light"/>
                  <a:cs typeface="+mn-cs"/>
                </a:rPr>
                <a:t>버스정류장 수</a:t>
              </a:r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D82BB202-1E6C-4985-BD2E-F26A5EA8A6D0}"/>
              </a:ext>
            </a:extLst>
          </p:cNvPr>
          <p:cNvSpPr txBox="1"/>
          <p:nvPr/>
        </p:nvSpPr>
        <p:spPr>
          <a:xfrm>
            <a:off x="5810174" y="4624024"/>
            <a:ext cx="5726185" cy="887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marR="0" lvl="0" indent="-171450" algn="just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200" b="0" i="0" u="none" strike="noStrike" kern="1200" cap="none" spc="-150" normalizeH="0" baseline="0" noProof="0" dirty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나눔스퀘어 ExtraBold"/>
                <a:ea typeface="+mj-ea"/>
                <a:cs typeface="+mn-cs"/>
              </a:rPr>
              <a:t>버스정류장 수 컬럼에서 </a:t>
            </a:r>
            <a:r>
              <a:rPr kumimoji="0" lang="ko-KR" altLang="en-US" sz="1200" b="0" i="0" u="none" strike="noStrike" kern="1200" cap="none" spc="-150" normalizeH="0" baseline="0" noProof="0" dirty="0" err="1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나눔스퀘어 ExtraBold"/>
                <a:ea typeface="+mj-ea"/>
                <a:cs typeface="+mn-cs"/>
              </a:rPr>
              <a:t>결측치가</a:t>
            </a:r>
            <a:r>
              <a:rPr kumimoji="0" lang="ko-KR" altLang="en-US" sz="1200" b="0" i="0" u="none" strike="noStrike" kern="1200" cap="none" spc="-150" normalizeH="0" baseline="0" noProof="0" dirty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나눔스퀘어 ExtraBold"/>
                <a:ea typeface="+mj-ea"/>
                <a:cs typeface="+mn-cs"/>
              </a:rPr>
              <a:t> 존재하는 지역</a:t>
            </a:r>
            <a:r>
              <a:rPr kumimoji="0" lang="en-US" altLang="ko-KR" sz="1200" b="0" i="0" u="none" strike="noStrike" kern="1200" cap="none" spc="-150" normalizeH="0" baseline="0" noProof="0" dirty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나눔스퀘어 ExtraBold"/>
                <a:ea typeface="+mj-ea"/>
                <a:cs typeface="+mn-cs"/>
              </a:rPr>
              <a:t>:</a:t>
            </a:r>
            <a:r>
              <a:rPr kumimoji="0" lang="ko-KR" altLang="en-US" sz="1200" b="0" i="0" u="none" strike="noStrike" kern="1200" cap="none" spc="-150" normalizeH="0" baseline="0" noProof="0" dirty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나눔스퀘어 ExtraBold"/>
                <a:ea typeface="+mj-ea"/>
                <a:cs typeface="+mn-cs"/>
              </a:rPr>
              <a:t> 경상남도</a:t>
            </a:r>
            <a:endParaRPr kumimoji="0" lang="en-US" altLang="ko-KR" sz="1200" b="0" i="0" u="none" strike="noStrike" kern="1200" cap="none" spc="-150" normalizeH="0" baseline="0" noProof="0" dirty="0">
              <a:ln>
                <a:noFill/>
              </a:ln>
              <a:solidFill>
                <a:srgbClr val="393939"/>
              </a:solidFill>
              <a:effectLst/>
              <a:uLnTx/>
              <a:uFillTx/>
              <a:latin typeface="나눔스퀘어 ExtraBold"/>
              <a:ea typeface="+mj-ea"/>
              <a:cs typeface="+mn-cs"/>
            </a:endParaRPr>
          </a:p>
          <a:p>
            <a:pPr marL="171450" marR="0" lvl="0" indent="-171450" algn="just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200" b="0" i="0" u="none" strike="noStrike" kern="1200" cap="none" spc="-150" normalizeH="0" baseline="0" noProof="0" dirty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나눔스퀘어 ExtraBold"/>
                <a:ea typeface="+mj-ea"/>
                <a:cs typeface="+mn-cs"/>
              </a:rPr>
              <a:t>지도 검색 결과</a:t>
            </a:r>
            <a:r>
              <a:rPr kumimoji="0" lang="en-US" altLang="ko-KR" sz="1200" b="0" i="0" u="none" strike="noStrike" kern="1200" cap="none" spc="-150" normalizeH="0" baseline="0" noProof="0" dirty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나눔스퀘어 ExtraBold"/>
                <a:ea typeface="+mj-ea"/>
                <a:cs typeface="+mn-cs"/>
              </a:rPr>
              <a:t>, </a:t>
            </a:r>
            <a:r>
              <a:rPr kumimoji="0" lang="ko-KR" altLang="en-US" sz="1200" b="0" i="0" u="none" strike="noStrike" kern="1200" cap="none" spc="-150" normalizeH="0" baseline="0" noProof="0" dirty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나눔스퀘어 ExtraBold"/>
                <a:ea typeface="+mj-ea"/>
                <a:cs typeface="+mn-cs"/>
              </a:rPr>
              <a:t>경상남도 공공임대주택단지에서 도보 </a:t>
            </a:r>
            <a:r>
              <a:rPr kumimoji="0" lang="en-US" altLang="ko-KR" sz="1200" b="0" i="0" u="none" strike="noStrike" kern="1200" cap="none" spc="-150" normalizeH="0" baseline="0" noProof="0" dirty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나눔스퀘어 ExtraBold"/>
                <a:ea typeface="+mj-ea"/>
                <a:cs typeface="+mn-cs"/>
              </a:rPr>
              <a:t>10</a:t>
            </a:r>
            <a:r>
              <a:rPr kumimoji="0" lang="ko-KR" altLang="en-US" sz="1200" b="0" i="0" u="none" strike="noStrike" kern="1200" cap="none" spc="-150" normalizeH="0" baseline="0" noProof="0" dirty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나눔스퀘어 ExtraBold"/>
                <a:ea typeface="+mj-ea"/>
                <a:cs typeface="+mn-cs"/>
              </a:rPr>
              <a:t>분 이내로 이동 가능한 버스정류장 수는 평균 </a:t>
            </a:r>
            <a:r>
              <a:rPr kumimoji="0" lang="en-US" altLang="ko-KR" sz="1200" b="0" i="0" u="none" strike="noStrike" kern="1200" cap="none" spc="-150" normalizeH="0" baseline="0" noProof="0" dirty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나눔스퀘어 ExtraBold"/>
                <a:ea typeface="+mj-ea"/>
                <a:cs typeface="+mn-cs"/>
              </a:rPr>
              <a:t>2.6</a:t>
            </a:r>
            <a:r>
              <a:rPr kumimoji="0" lang="ko-KR" altLang="en-US" sz="1200" b="0" i="0" u="none" strike="noStrike" kern="1200" cap="none" spc="-150" normalizeH="0" baseline="0" noProof="0" dirty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나눔스퀘어 ExtraBold"/>
                <a:ea typeface="+mj-ea"/>
                <a:cs typeface="+mn-cs"/>
              </a:rPr>
              <a:t>개이므로</a:t>
            </a:r>
            <a:r>
              <a:rPr kumimoji="0" lang="en-US" altLang="ko-KR" sz="1200" b="0" i="0" u="none" strike="noStrike" kern="1200" cap="none" spc="-150" normalizeH="0" baseline="0" noProof="0" dirty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나눔스퀘어 ExtraBold"/>
                <a:ea typeface="+mj-ea"/>
                <a:cs typeface="+mn-cs"/>
              </a:rPr>
              <a:t>, </a:t>
            </a:r>
            <a:r>
              <a:rPr kumimoji="0" lang="ko-KR" altLang="en-US" sz="1200" b="0" i="0" u="none" strike="noStrike" kern="1200" cap="none" spc="-150" normalizeH="0" baseline="0" noProof="0" dirty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나눔스퀘어 ExtraBold"/>
                <a:ea typeface="+mj-ea"/>
                <a:cs typeface="+mn-cs"/>
              </a:rPr>
              <a:t>버스정류장 수 </a:t>
            </a:r>
            <a:r>
              <a:rPr kumimoji="0" lang="ko-KR" altLang="en-US" sz="1200" b="0" i="0" u="none" strike="noStrike" kern="1200" cap="none" spc="-150" normalizeH="0" baseline="0" noProof="0" dirty="0" err="1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나눔스퀘어 ExtraBold"/>
                <a:ea typeface="+mj-ea"/>
                <a:cs typeface="+mn-cs"/>
              </a:rPr>
              <a:t>결측치는</a:t>
            </a:r>
            <a:r>
              <a:rPr kumimoji="0" lang="ko-KR" altLang="en-US" sz="1200" b="0" i="0" u="none" strike="noStrike" kern="1200" cap="none" spc="-150" normalizeH="0" baseline="0" noProof="0" dirty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나눔스퀘어 ExtraBold"/>
                <a:ea typeface="+mj-ea"/>
                <a:cs typeface="+mn-cs"/>
              </a:rPr>
              <a:t> 반올림한 값인 </a:t>
            </a:r>
            <a:r>
              <a:rPr kumimoji="0" lang="en-US" altLang="ko-KR" sz="1200" b="0" i="0" u="none" strike="noStrike" kern="1200" cap="none" spc="-150" normalizeH="0" baseline="0" noProof="0" dirty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나눔스퀘어 ExtraBold"/>
                <a:ea typeface="+mj-ea"/>
                <a:cs typeface="+mn-cs"/>
              </a:rPr>
              <a:t>3</a:t>
            </a:r>
            <a:r>
              <a:rPr kumimoji="0" lang="ko-KR" altLang="en-US" sz="1200" b="0" i="0" u="none" strike="noStrike" kern="1200" cap="none" spc="-150" normalizeH="0" baseline="0" noProof="0" dirty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나눔스퀘어 ExtraBold"/>
                <a:ea typeface="+mj-ea"/>
                <a:cs typeface="+mn-cs"/>
              </a:rPr>
              <a:t>으로 대체</a:t>
            </a:r>
            <a:endParaRPr kumimoji="0" lang="ko-KR" altLang="en-US" sz="1200" b="0" i="0" u="none" strike="noStrike" kern="1200" cap="none" spc="-150" normalizeH="0" baseline="0" noProof="0" dirty="0">
              <a:ln>
                <a:noFill/>
              </a:ln>
              <a:solidFill>
                <a:srgbClr val="393939"/>
              </a:solidFill>
              <a:effectLst/>
              <a:uLnTx/>
              <a:uFillTx/>
              <a:latin typeface="나눔스퀘어 Light"/>
              <a:ea typeface="나눔스퀘어 Light"/>
              <a:cs typeface="+mn-cs"/>
            </a:endParaRPr>
          </a:p>
        </p:txBody>
      </p:sp>
      <p:pic>
        <p:nvPicPr>
          <p:cNvPr id="54" name="그림 53">
            <a:extLst>
              <a:ext uri="{FF2B5EF4-FFF2-40B4-BE49-F238E27FC236}">
                <a16:creationId xmlns:a16="http://schemas.microsoft.com/office/drawing/2014/main" id="{E300F810-D3C8-4D7D-9233-5D83771845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54883" y="5500820"/>
            <a:ext cx="3853342" cy="681084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DC4991F9-337F-4CCC-9614-EB6A8A42EA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54882" y="6262712"/>
            <a:ext cx="3853343" cy="27523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CC43F526-C815-4BFC-AFC4-892243E9F2A2}"/>
              </a:ext>
            </a:extLst>
          </p:cNvPr>
          <p:cNvSpPr txBox="1"/>
          <p:nvPr/>
        </p:nvSpPr>
        <p:spPr>
          <a:xfrm>
            <a:off x="373710" y="338425"/>
            <a:ext cx="25578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</a:rPr>
              <a:t>Part3</a:t>
            </a:r>
            <a:r>
              <a:rPr lang="en-US" altLang="ko-KR" sz="2000">
                <a:solidFill>
                  <a:schemeClr val="bg1"/>
                </a:solidFill>
              </a:rPr>
              <a:t>. </a:t>
            </a:r>
            <a:r>
              <a:rPr lang="ko-KR" altLang="en-US" sz="2000" dirty="0">
                <a:solidFill>
                  <a:schemeClr val="bg1"/>
                </a:solidFill>
              </a:rPr>
              <a:t>데이터 </a:t>
            </a:r>
            <a:r>
              <a:rPr lang="ko-KR" altLang="en-US" sz="2000" dirty="0" err="1">
                <a:solidFill>
                  <a:schemeClr val="bg1"/>
                </a:solidFill>
              </a:rPr>
              <a:t>전처리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43817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Light"/>
              <a:ea typeface="나눔스퀘어 Light"/>
              <a:cs typeface="+mn-cs"/>
            </a:endParaRPr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BA8BB9E9-3DD9-4EF3-B8B2-3AC7EDCFE761}"/>
              </a:ext>
            </a:extLst>
          </p:cNvPr>
          <p:cNvGrpSpPr/>
          <p:nvPr/>
        </p:nvGrpSpPr>
        <p:grpSpPr>
          <a:xfrm>
            <a:off x="675309" y="1431276"/>
            <a:ext cx="1497997" cy="338554"/>
            <a:chOff x="94758" y="804925"/>
            <a:chExt cx="3639567" cy="636405"/>
          </a:xfrm>
        </p:grpSpPr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40ED24F6-8152-4F1D-B679-BB779E5FB2C7}"/>
                </a:ext>
              </a:extLst>
            </p:cNvPr>
            <p:cNvSpPr/>
            <p:nvPr/>
          </p:nvSpPr>
          <p:spPr>
            <a:xfrm>
              <a:off x="359393" y="822721"/>
              <a:ext cx="3189025" cy="596646"/>
            </a:xfrm>
            <a:prstGeom prst="rect">
              <a:avLst/>
            </a:prstGeom>
            <a:solidFill>
              <a:srgbClr val="1E3252"/>
            </a:solidFill>
            <a:ln>
              <a:noFill/>
            </a:ln>
            <a:effectLst>
              <a:outerShdw blurRad="165100" dist="381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Light"/>
                <a:ea typeface="나눔스퀘어 Light"/>
                <a:cs typeface="+mn-cs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CD6F2C08-634A-4D82-9BAF-8A0D00700574}"/>
                </a:ext>
              </a:extLst>
            </p:cNvPr>
            <p:cNvSpPr txBox="1"/>
            <p:nvPr/>
          </p:nvSpPr>
          <p:spPr>
            <a:xfrm>
              <a:off x="94758" y="804925"/>
              <a:ext cx="3639567" cy="6364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b="0" i="0" u="none" strike="noStrike" kern="1200" cap="none" spc="-15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 Light"/>
                  <a:cs typeface="+mn-cs"/>
                </a:rPr>
                <a:t>자격유형</a:t>
              </a:r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349644E9-A383-49CD-A93E-F117A1F31158}"/>
              </a:ext>
            </a:extLst>
          </p:cNvPr>
          <p:cNvSpPr txBox="1"/>
          <p:nvPr/>
        </p:nvSpPr>
        <p:spPr>
          <a:xfrm>
            <a:off x="784229" y="1815075"/>
            <a:ext cx="5726185" cy="610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marR="0" lvl="0" indent="-171450" algn="just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200" b="0" i="0" u="none" strike="noStrike" kern="1200" cap="none" spc="-150" normalizeH="0" baseline="0" noProof="0" dirty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나눔스퀘어 ExtraBold"/>
                <a:ea typeface="+mj-ea"/>
                <a:cs typeface="+mn-cs"/>
              </a:rPr>
              <a:t>자격유형의 </a:t>
            </a:r>
            <a:r>
              <a:rPr kumimoji="0" lang="ko-KR" altLang="en-US" sz="1200" b="0" i="0" u="none" strike="noStrike" kern="1200" cap="none" spc="-150" normalizeH="0" baseline="0" noProof="0" dirty="0" err="1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나눔스퀘어 ExtraBold"/>
                <a:ea typeface="+mj-ea"/>
                <a:cs typeface="+mn-cs"/>
              </a:rPr>
              <a:t>결측치는</a:t>
            </a:r>
            <a:r>
              <a:rPr kumimoji="0" lang="ko-KR" altLang="en-US" sz="1200" b="0" i="0" u="none" strike="noStrike" kern="1200" cap="none" spc="-150" normalizeH="0" baseline="0" noProof="0" dirty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나눔스퀘어 ExtraBold"/>
                <a:ea typeface="+mj-ea"/>
                <a:cs typeface="+mn-cs"/>
              </a:rPr>
              <a:t> 총 </a:t>
            </a:r>
            <a:r>
              <a:rPr kumimoji="0" lang="en-US" altLang="ko-KR" sz="1200" b="0" i="0" u="none" strike="noStrike" kern="1200" cap="none" spc="-150" normalizeH="0" baseline="0" noProof="0" dirty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나눔스퀘어 ExtraBold"/>
                <a:ea typeface="+mj-ea"/>
                <a:cs typeface="+mn-cs"/>
              </a:rPr>
              <a:t>2</a:t>
            </a:r>
            <a:r>
              <a:rPr kumimoji="0" lang="ko-KR" altLang="en-US" sz="1200" b="0" i="0" u="none" strike="noStrike" kern="1200" cap="none" spc="-150" normalizeH="0" baseline="0" noProof="0" dirty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나눔스퀘어 ExtraBold"/>
                <a:ea typeface="+mj-ea"/>
                <a:cs typeface="+mn-cs"/>
              </a:rPr>
              <a:t>개</a:t>
            </a:r>
            <a:endParaRPr kumimoji="0" lang="en-US" altLang="ko-KR" sz="1200" b="0" i="0" u="none" strike="noStrike" kern="1200" cap="none" spc="-150" normalizeH="0" baseline="0" noProof="0" dirty="0">
              <a:ln>
                <a:noFill/>
              </a:ln>
              <a:solidFill>
                <a:srgbClr val="393939"/>
              </a:solidFill>
              <a:effectLst/>
              <a:uLnTx/>
              <a:uFillTx/>
              <a:latin typeface="나눔스퀘어 ExtraBold"/>
              <a:ea typeface="+mj-ea"/>
              <a:cs typeface="+mn-cs"/>
            </a:endParaRPr>
          </a:p>
          <a:p>
            <a:pPr marL="171450" marR="0" lvl="0" indent="-171450" algn="just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200" b="0" i="0" u="none" strike="noStrike" kern="1200" cap="none" spc="-150" normalizeH="0" baseline="0" noProof="0" dirty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나눔스퀘어 ExtraBold"/>
                <a:ea typeface="+mj-ea"/>
                <a:cs typeface="+mn-cs"/>
              </a:rPr>
              <a:t>동일 단지코드와 공급유형을 가진 데이터의 자격유형의 </a:t>
            </a:r>
            <a:r>
              <a:rPr kumimoji="0" lang="ko-KR" altLang="en-US" sz="1200" b="0" i="0" u="none" strike="noStrike" kern="1200" cap="none" spc="-150" normalizeH="0" baseline="0" noProof="0" dirty="0" err="1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나눔스퀘어 ExtraBold"/>
                <a:ea typeface="+mj-ea"/>
                <a:cs typeface="+mn-cs"/>
              </a:rPr>
              <a:t>최빈값으로</a:t>
            </a:r>
            <a:r>
              <a:rPr kumimoji="0" lang="ko-KR" altLang="en-US" sz="1200" b="0" i="0" u="none" strike="noStrike" kern="1200" cap="none" spc="-150" normalizeH="0" baseline="0" noProof="0" dirty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나눔스퀘어 ExtraBold"/>
                <a:ea typeface="+mj-ea"/>
                <a:cs typeface="+mn-cs"/>
              </a:rPr>
              <a:t> </a:t>
            </a:r>
            <a:r>
              <a:rPr kumimoji="0" lang="ko-KR" altLang="en-US" sz="1200" b="0" i="0" u="none" strike="noStrike" kern="1200" cap="none" spc="-150" normalizeH="0" baseline="0" noProof="0" dirty="0" err="1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나눔스퀘어 ExtraBold"/>
                <a:ea typeface="+mj-ea"/>
                <a:cs typeface="+mn-cs"/>
              </a:rPr>
              <a:t>결측치를</a:t>
            </a:r>
            <a:r>
              <a:rPr kumimoji="0" lang="ko-KR" altLang="en-US" sz="1200" b="0" i="0" u="none" strike="noStrike" kern="1200" cap="none" spc="-150" normalizeH="0" baseline="0" noProof="0" dirty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나눔스퀘어 ExtraBold"/>
                <a:ea typeface="+mj-ea"/>
                <a:cs typeface="+mn-cs"/>
              </a:rPr>
              <a:t> 대체</a:t>
            </a:r>
            <a:endParaRPr kumimoji="0" lang="en-US" altLang="ko-KR" sz="1200" b="0" i="0" u="none" strike="noStrike" kern="1200" cap="none" spc="-150" normalizeH="0" baseline="0" noProof="0" dirty="0">
              <a:ln>
                <a:noFill/>
              </a:ln>
              <a:solidFill>
                <a:srgbClr val="393939"/>
              </a:solidFill>
              <a:effectLst/>
              <a:uLnTx/>
              <a:uFillTx/>
              <a:latin typeface="나눔스퀘어 ExtraBold"/>
              <a:ea typeface="+mj-ea"/>
              <a:cs typeface="+mn-cs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9858965-3B50-4C20-9D1A-FB8334DFCB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229" y="2576069"/>
            <a:ext cx="5226810" cy="399922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88813AFD-AFF4-4084-AC08-2926437C81C8}"/>
              </a:ext>
            </a:extLst>
          </p:cNvPr>
          <p:cNvSpPr/>
          <p:nvPr/>
        </p:nvSpPr>
        <p:spPr>
          <a:xfrm>
            <a:off x="3689618" y="2721347"/>
            <a:ext cx="332916" cy="25464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Light"/>
              <a:ea typeface="나눔스퀘어 Light"/>
              <a:cs typeface="+mn-cs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ABD73454-9FF5-4319-9F74-857020D19B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477" y="3360476"/>
            <a:ext cx="5221560" cy="1319204"/>
          </a:xfrm>
          <a:prstGeom prst="rect">
            <a:avLst/>
          </a:prstGeom>
        </p:spPr>
      </p:pic>
      <p:sp>
        <p:nvSpPr>
          <p:cNvPr id="16" name="화살표: 아래쪽 15">
            <a:extLst>
              <a:ext uri="{FF2B5EF4-FFF2-40B4-BE49-F238E27FC236}">
                <a16:creationId xmlns:a16="http://schemas.microsoft.com/office/drawing/2014/main" id="{6B7CF97A-F35F-4FE3-94D9-5CB377003AA4}"/>
              </a:ext>
            </a:extLst>
          </p:cNvPr>
          <p:cNvSpPr/>
          <p:nvPr/>
        </p:nvSpPr>
        <p:spPr>
          <a:xfrm>
            <a:off x="3144830" y="3064135"/>
            <a:ext cx="488854" cy="213660"/>
          </a:xfrm>
          <a:prstGeom prst="downArrow">
            <a:avLst/>
          </a:prstGeom>
          <a:solidFill>
            <a:srgbClr val="1E3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1E3252"/>
              </a:solidFill>
              <a:effectLst/>
              <a:uLnTx/>
              <a:uFillTx/>
              <a:latin typeface="나눔스퀘어 Light"/>
              <a:ea typeface="나눔스퀘어 Light"/>
              <a:cs typeface="+mn-cs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FA635728-66AE-4A3A-AEB8-B47190E7DA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9479" y="4900472"/>
            <a:ext cx="5221560" cy="1351104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F819B136-EAFE-4AC2-A351-5CCED48DFA13}"/>
              </a:ext>
            </a:extLst>
          </p:cNvPr>
          <p:cNvSpPr txBox="1"/>
          <p:nvPr/>
        </p:nvSpPr>
        <p:spPr>
          <a:xfrm>
            <a:off x="373710" y="338425"/>
            <a:ext cx="25578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</a:rPr>
              <a:t>Part3</a:t>
            </a:r>
            <a:r>
              <a:rPr lang="en-US" altLang="ko-KR" sz="2000">
                <a:solidFill>
                  <a:schemeClr val="bg1"/>
                </a:solidFill>
              </a:rPr>
              <a:t>. </a:t>
            </a:r>
            <a:r>
              <a:rPr lang="ko-KR" altLang="en-US" sz="2000" dirty="0">
                <a:solidFill>
                  <a:schemeClr val="bg1"/>
                </a:solidFill>
              </a:rPr>
              <a:t>데이터 </a:t>
            </a:r>
            <a:r>
              <a:rPr lang="ko-KR" altLang="en-US" sz="2000" dirty="0" err="1">
                <a:solidFill>
                  <a:schemeClr val="bg1"/>
                </a:solidFill>
              </a:rPr>
              <a:t>전처리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10023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Light"/>
              <a:ea typeface="나눔스퀘어 Light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90D682E-EB8B-4B7F-9D8F-72D56B98DD73}"/>
              </a:ext>
            </a:extLst>
          </p:cNvPr>
          <p:cNvSpPr txBox="1"/>
          <p:nvPr/>
        </p:nvSpPr>
        <p:spPr>
          <a:xfrm>
            <a:off x="6296750" y="1784396"/>
            <a:ext cx="5726185" cy="11646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-150" normalizeH="0" baseline="0" noProof="0" dirty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나눔스퀘어 ExtraBold"/>
                <a:ea typeface="+mj-ea"/>
                <a:cs typeface="+mn-cs"/>
              </a:rPr>
              <a:t>2) </a:t>
            </a:r>
            <a:r>
              <a:rPr kumimoji="0" lang="ko-KR" altLang="en-US" sz="1200" b="1" i="0" u="none" strike="noStrike" kern="1200" cap="none" spc="-150" normalizeH="0" baseline="0" noProof="0" dirty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나눔스퀘어 ExtraBold"/>
                <a:ea typeface="+mj-ea"/>
                <a:cs typeface="+mn-cs"/>
              </a:rPr>
              <a:t>지역 평균값으로 대체</a:t>
            </a:r>
            <a:endParaRPr kumimoji="0" lang="en-US" altLang="ko-KR" sz="1200" b="1" i="0" u="none" strike="noStrike" kern="1200" cap="none" spc="-150" normalizeH="0" baseline="0" noProof="0" dirty="0">
              <a:ln>
                <a:noFill/>
              </a:ln>
              <a:solidFill>
                <a:srgbClr val="393939"/>
              </a:solidFill>
              <a:effectLst/>
              <a:uLnTx/>
              <a:uFillTx/>
              <a:latin typeface="나눔스퀘어 ExtraBold"/>
              <a:ea typeface="+mj-ea"/>
              <a:cs typeface="+mn-cs"/>
            </a:endParaRPr>
          </a:p>
          <a:p>
            <a:pPr marL="171450" marR="0" lvl="0" indent="-171450" algn="just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200" b="0" i="0" u="none" strike="noStrike" kern="1200" cap="none" spc="-150" normalizeH="0" baseline="0" noProof="0" dirty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나눔스퀘어 ExtraBold"/>
                <a:ea typeface="+mj-ea"/>
                <a:cs typeface="+mn-cs"/>
              </a:rPr>
              <a:t>임대료</a:t>
            </a:r>
            <a:r>
              <a:rPr kumimoji="0" lang="en-US" altLang="ko-KR" sz="1200" b="0" i="0" u="none" strike="noStrike" kern="1200" cap="none" spc="-150" normalizeH="0" baseline="0" noProof="0" dirty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나눔스퀘어 ExtraBold"/>
                <a:ea typeface="+mj-ea"/>
                <a:cs typeface="+mn-cs"/>
              </a:rPr>
              <a:t>, </a:t>
            </a:r>
            <a:r>
              <a:rPr kumimoji="0" lang="ko-KR" altLang="en-US" sz="1200" b="0" i="0" u="none" strike="noStrike" kern="1200" cap="none" spc="-150" normalizeH="0" baseline="0" noProof="0" dirty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나눔스퀘어 ExtraBold"/>
                <a:ea typeface="+mj-ea"/>
                <a:cs typeface="+mn-cs"/>
              </a:rPr>
              <a:t>임대보증금 데이터에서 </a:t>
            </a:r>
            <a:r>
              <a:rPr kumimoji="0" lang="ko-KR" altLang="en-US" sz="1200" b="0" i="0" u="none" strike="noStrike" kern="1200" cap="none" spc="-150" normalizeH="0" baseline="0" noProof="0" dirty="0" err="1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나눔스퀘어 ExtraBold"/>
                <a:ea typeface="+mj-ea"/>
                <a:cs typeface="+mn-cs"/>
              </a:rPr>
              <a:t>결측치를</a:t>
            </a:r>
            <a:r>
              <a:rPr kumimoji="0" lang="ko-KR" altLang="en-US" sz="1200" b="0" i="0" u="none" strike="noStrike" kern="1200" cap="none" spc="-150" normalizeH="0" baseline="0" noProof="0" dirty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나눔스퀘어 ExtraBold"/>
                <a:ea typeface="+mj-ea"/>
                <a:cs typeface="+mn-cs"/>
              </a:rPr>
              <a:t> 가진 지역</a:t>
            </a:r>
            <a:r>
              <a:rPr kumimoji="0" lang="en-US" altLang="ko-KR" sz="1200" b="0" i="0" u="none" strike="noStrike" kern="1200" cap="none" spc="-150" normalizeH="0" baseline="0" noProof="0" dirty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나눔스퀘어 ExtraBold"/>
                <a:ea typeface="+mj-ea"/>
                <a:cs typeface="+mn-cs"/>
              </a:rPr>
              <a:t>: </a:t>
            </a:r>
            <a:r>
              <a:rPr kumimoji="0" lang="ko-KR" altLang="en-US" sz="1200" b="0" i="0" u="none" strike="noStrike" kern="1200" cap="none" spc="-150" normalizeH="0" baseline="0" noProof="0" dirty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나눔스퀘어 ExtraBold"/>
                <a:ea typeface="+mj-ea"/>
                <a:cs typeface="+mn-cs"/>
              </a:rPr>
              <a:t>울산광역시</a:t>
            </a:r>
            <a:r>
              <a:rPr kumimoji="0" lang="en-US" altLang="ko-KR" sz="1200" b="0" i="0" u="none" strike="noStrike" kern="1200" cap="none" spc="-150" normalizeH="0" baseline="0" noProof="0" dirty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나눔스퀘어 ExtraBold"/>
                <a:ea typeface="+mj-ea"/>
                <a:cs typeface="+mn-cs"/>
              </a:rPr>
              <a:t>, </a:t>
            </a:r>
            <a:r>
              <a:rPr kumimoji="0" lang="ko-KR" altLang="en-US" sz="1200" b="0" i="0" u="none" strike="noStrike" kern="1200" cap="none" spc="-150" normalizeH="0" baseline="0" noProof="0" dirty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나눔스퀘어 ExtraBold"/>
                <a:ea typeface="+mj-ea"/>
                <a:cs typeface="+mn-cs"/>
              </a:rPr>
              <a:t>강원도</a:t>
            </a:r>
            <a:r>
              <a:rPr kumimoji="0" lang="en-US" altLang="ko-KR" sz="1200" b="0" i="0" u="none" strike="noStrike" kern="1200" cap="none" spc="-150" normalizeH="0" baseline="0" noProof="0" dirty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나눔스퀘어 ExtraBold"/>
                <a:ea typeface="+mj-ea"/>
                <a:cs typeface="+mn-cs"/>
              </a:rPr>
              <a:t>, </a:t>
            </a:r>
            <a:r>
              <a:rPr kumimoji="0" lang="ko-KR" altLang="en-US" sz="1200" b="0" i="0" u="none" strike="noStrike" kern="1200" cap="none" spc="-150" normalizeH="0" baseline="0" noProof="0" dirty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나눔스퀘어 ExtraBold"/>
                <a:ea typeface="+mj-ea"/>
                <a:cs typeface="+mn-cs"/>
              </a:rPr>
              <a:t>부산광역시</a:t>
            </a:r>
            <a:r>
              <a:rPr kumimoji="0" lang="en-US" altLang="ko-KR" sz="1200" b="0" i="0" u="none" strike="noStrike" kern="1200" cap="none" spc="-150" normalizeH="0" baseline="0" noProof="0" dirty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나눔스퀘어 ExtraBold"/>
                <a:ea typeface="+mj-ea"/>
                <a:cs typeface="+mn-cs"/>
              </a:rPr>
              <a:t>, </a:t>
            </a:r>
            <a:r>
              <a:rPr kumimoji="0" lang="ko-KR" altLang="en-US" sz="1200" b="0" i="0" u="none" strike="noStrike" kern="1200" cap="none" spc="-150" normalizeH="0" baseline="0" noProof="0" dirty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나눔스퀘어 ExtraBold"/>
                <a:ea typeface="+mj-ea"/>
                <a:cs typeface="+mn-cs"/>
              </a:rPr>
              <a:t>충청남도</a:t>
            </a:r>
            <a:r>
              <a:rPr kumimoji="0" lang="en-US" altLang="ko-KR" sz="1200" b="0" i="0" u="none" strike="noStrike" kern="1200" cap="none" spc="-150" normalizeH="0" baseline="0" noProof="0" dirty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나눔스퀘어 ExtraBold"/>
                <a:ea typeface="+mj-ea"/>
                <a:cs typeface="+mn-cs"/>
              </a:rPr>
              <a:t>, </a:t>
            </a:r>
            <a:r>
              <a:rPr kumimoji="0" lang="ko-KR" altLang="en-US" sz="1200" b="0" i="0" u="none" strike="noStrike" kern="1200" cap="none" spc="-150" normalizeH="0" baseline="0" noProof="0" dirty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나눔스퀘어 ExtraBold"/>
                <a:ea typeface="+mj-ea"/>
                <a:cs typeface="+mn-cs"/>
              </a:rPr>
              <a:t>대전광역시</a:t>
            </a:r>
            <a:endParaRPr kumimoji="0" lang="en-US" altLang="ko-KR" sz="1200" b="0" i="0" u="none" strike="noStrike" kern="1200" cap="none" spc="-150" normalizeH="0" baseline="0" noProof="0" dirty="0">
              <a:ln>
                <a:noFill/>
              </a:ln>
              <a:solidFill>
                <a:srgbClr val="393939"/>
              </a:solidFill>
              <a:effectLst/>
              <a:uLnTx/>
              <a:uFillTx/>
              <a:latin typeface="나눔스퀘어 ExtraBold"/>
              <a:ea typeface="+mj-ea"/>
              <a:cs typeface="+mn-cs"/>
            </a:endParaRPr>
          </a:p>
          <a:p>
            <a:pPr marL="171450" marR="0" lvl="0" indent="-171450" algn="just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200" b="0" i="0" u="none" strike="noStrike" kern="1200" cap="none" spc="-150" normalizeH="0" baseline="0" noProof="0" dirty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나눔스퀘어 ExtraBold"/>
                <a:ea typeface="+mj-ea"/>
                <a:cs typeface="+mn-cs"/>
              </a:rPr>
              <a:t>해당 지역의 임대료</a:t>
            </a:r>
            <a:r>
              <a:rPr kumimoji="0" lang="en-US" altLang="ko-KR" sz="1200" b="0" i="0" u="none" strike="noStrike" kern="1200" cap="none" spc="-150" normalizeH="0" baseline="0" noProof="0" dirty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나눔스퀘어 ExtraBold"/>
                <a:ea typeface="+mj-ea"/>
                <a:cs typeface="+mn-cs"/>
              </a:rPr>
              <a:t>/</a:t>
            </a:r>
            <a:r>
              <a:rPr kumimoji="0" lang="ko-KR" altLang="en-US" sz="1200" b="0" i="0" u="none" strike="noStrike" kern="1200" cap="none" spc="-150" normalizeH="0" baseline="0" noProof="0" dirty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나눔스퀘어 ExtraBold"/>
                <a:ea typeface="+mj-ea"/>
                <a:cs typeface="+mn-cs"/>
              </a:rPr>
              <a:t>임대보증금 평균값으로 </a:t>
            </a:r>
            <a:r>
              <a:rPr kumimoji="0" lang="ko-KR" altLang="en-US" sz="1200" b="0" i="0" u="none" strike="noStrike" kern="1200" cap="none" spc="-150" normalizeH="0" baseline="0" noProof="0" dirty="0" err="1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나눔스퀘어 ExtraBold"/>
                <a:ea typeface="+mj-ea"/>
                <a:cs typeface="+mn-cs"/>
              </a:rPr>
              <a:t>결측값을</a:t>
            </a:r>
            <a:r>
              <a:rPr kumimoji="0" lang="ko-KR" altLang="en-US" sz="1200" b="0" i="0" u="none" strike="noStrike" kern="1200" cap="none" spc="-150" normalizeH="0" baseline="0" noProof="0" dirty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나눔스퀘어 ExtraBold"/>
                <a:ea typeface="+mj-ea"/>
                <a:cs typeface="+mn-cs"/>
              </a:rPr>
              <a:t> 대체</a:t>
            </a:r>
            <a:endParaRPr kumimoji="0" lang="en-US" altLang="ko-KR" sz="1200" b="0" i="0" u="none" strike="noStrike" kern="1200" cap="none" spc="-150" normalizeH="0" baseline="0" noProof="0" dirty="0">
              <a:ln>
                <a:noFill/>
              </a:ln>
              <a:solidFill>
                <a:srgbClr val="393939"/>
              </a:solidFill>
              <a:effectLst/>
              <a:uLnTx/>
              <a:uFillTx/>
              <a:latin typeface="나눔스퀘어 ExtraBold"/>
              <a:ea typeface="+mj-ea"/>
              <a:cs typeface="+mn-cs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9F4BF2E-2A4C-427C-A8FD-14D480C29B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6750" y="3037801"/>
            <a:ext cx="5726185" cy="49027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7C9D3392-99A0-4159-ACA8-AC8A63826D21}"/>
              </a:ext>
            </a:extLst>
          </p:cNvPr>
          <p:cNvSpPr txBox="1"/>
          <p:nvPr/>
        </p:nvSpPr>
        <p:spPr>
          <a:xfrm>
            <a:off x="6296750" y="3717035"/>
            <a:ext cx="5726185" cy="610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-150" normalizeH="0" baseline="0" noProof="0" dirty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나눔스퀘어 ExtraBold"/>
                <a:ea typeface="+mj-ea"/>
                <a:cs typeface="+mn-cs"/>
              </a:rPr>
              <a:t>3) 0</a:t>
            </a:r>
            <a:r>
              <a:rPr kumimoji="0" lang="ko-KR" altLang="en-US" sz="1200" b="1" i="0" u="none" strike="noStrike" kern="1200" cap="none" spc="-150" normalizeH="0" baseline="0" noProof="0" dirty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나눔스퀘어 ExtraBold"/>
                <a:ea typeface="+mj-ea"/>
                <a:cs typeface="+mn-cs"/>
              </a:rPr>
              <a:t>으로 대체</a:t>
            </a:r>
            <a:endParaRPr kumimoji="0" lang="en-US" altLang="ko-KR" sz="1200" b="1" i="0" u="none" strike="noStrike" kern="1200" cap="none" spc="-150" normalizeH="0" baseline="0" noProof="0" dirty="0">
              <a:ln>
                <a:noFill/>
              </a:ln>
              <a:solidFill>
                <a:srgbClr val="393939"/>
              </a:solidFill>
              <a:effectLst/>
              <a:uLnTx/>
              <a:uFillTx/>
              <a:latin typeface="나눔스퀘어 ExtraBold"/>
              <a:ea typeface="+mj-ea"/>
              <a:cs typeface="+mn-cs"/>
            </a:endParaRPr>
          </a:p>
          <a:p>
            <a:pPr marL="0" marR="0" lvl="0" indent="0" algn="just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-150" normalizeH="0" baseline="0" noProof="0" dirty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나눔스퀘어 ExtraBold"/>
                <a:ea typeface="+mj-ea"/>
                <a:cs typeface="+mn-cs"/>
              </a:rPr>
              <a:t>- </a:t>
            </a:r>
            <a:r>
              <a:rPr kumimoji="0" lang="ko-KR" altLang="en-US" sz="1200" b="0" i="0" u="none" strike="noStrike" kern="1200" cap="none" spc="-150" normalizeH="0" baseline="0" noProof="0" dirty="0" err="1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나눔스퀘어 ExtraBold"/>
                <a:ea typeface="+mj-ea"/>
                <a:cs typeface="+mn-cs"/>
              </a:rPr>
              <a:t>결측값을</a:t>
            </a:r>
            <a:r>
              <a:rPr kumimoji="0" lang="ko-KR" altLang="en-US" sz="1200" b="0" i="0" u="none" strike="noStrike" kern="1200" cap="none" spc="-150" normalizeH="0" baseline="0" noProof="0" dirty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나눔스퀘어 ExtraBold"/>
                <a:ea typeface="+mj-ea"/>
                <a:cs typeface="+mn-cs"/>
              </a:rPr>
              <a:t> 모두 </a:t>
            </a:r>
            <a:r>
              <a:rPr kumimoji="0" lang="en-US" altLang="ko-KR" sz="1200" b="0" i="0" u="none" strike="noStrike" kern="1200" cap="none" spc="-150" normalizeH="0" baseline="0" noProof="0" dirty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나눔스퀘어 ExtraBold"/>
                <a:ea typeface="+mj-ea"/>
                <a:cs typeface="+mn-cs"/>
              </a:rPr>
              <a:t>0</a:t>
            </a:r>
            <a:r>
              <a:rPr kumimoji="0" lang="ko-KR" altLang="en-US" sz="1200" b="0" i="0" u="none" strike="noStrike" kern="1200" cap="none" spc="-150" normalizeH="0" baseline="0" noProof="0" dirty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나눔스퀘어 ExtraBold"/>
                <a:ea typeface="+mj-ea"/>
                <a:cs typeface="+mn-cs"/>
              </a:rPr>
              <a:t>으로 대체</a:t>
            </a:r>
            <a:endParaRPr kumimoji="0" lang="en-US" altLang="ko-KR" sz="1200" b="0" i="0" u="none" strike="noStrike" kern="1200" cap="none" spc="-150" normalizeH="0" baseline="0" noProof="0" dirty="0">
              <a:ln>
                <a:noFill/>
              </a:ln>
              <a:solidFill>
                <a:srgbClr val="393939"/>
              </a:solidFill>
              <a:effectLst/>
              <a:uLnTx/>
              <a:uFillTx/>
              <a:latin typeface="나눔스퀘어 ExtraBold"/>
              <a:ea typeface="+mj-ea"/>
              <a:cs typeface="+mn-cs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0B601E7-E406-4496-855C-56BA1938B30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300"/>
          <a:stretch/>
        </p:blipFill>
        <p:spPr>
          <a:xfrm>
            <a:off x="6296750" y="4431303"/>
            <a:ext cx="5726185" cy="414858"/>
          </a:xfrm>
          <a:prstGeom prst="rect">
            <a:avLst/>
          </a:prstGeom>
        </p:spPr>
      </p:pic>
      <p:sp>
        <p:nvSpPr>
          <p:cNvPr id="30" name="화살표: 아래쪽 29">
            <a:extLst>
              <a:ext uri="{FF2B5EF4-FFF2-40B4-BE49-F238E27FC236}">
                <a16:creationId xmlns:a16="http://schemas.microsoft.com/office/drawing/2014/main" id="{1854FB6F-97BE-4F49-AB00-728C18F6DC11}"/>
              </a:ext>
            </a:extLst>
          </p:cNvPr>
          <p:cNvSpPr/>
          <p:nvPr/>
        </p:nvSpPr>
        <p:spPr>
          <a:xfrm>
            <a:off x="8599617" y="5051457"/>
            <a:ext cx="958470" cy="358852"/>
          </a:xfrm>
          <a:prstGeom prst="downArrow">
            <a:avLst/>
          </a:prstGeom>
          <a:solidFill>
            <a:srgbClr val="1E3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1E3252"/>
              </a:solidFill>
              <a:effectLst/>
              <a:uLnTx/>
              <a:uFillTx/>
              <a:latin typeface="나눔스퀘어 Light"/>
              <a:ea typeface="나눔스퀘어 Light"/>
              <a:cs typeface="+mn-cs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646ADAB-00F1-4DCC-8207-1A6A76E1F60E}"/>
              </a:ext>
            </a:extLst>
          </p:cNvPr>
          <p:cNvSpPr txBox="1"/>
          <p:nvPr/>
        </p:nvSpPr>
        <p:spPr>
          <a:xfrm>
            <a:off x="6852120" y="5615605"/>
            <a:ext cx="4453464" cy="783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-150" normalizeH="0" baseline="0" noProof="0" dirty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나눔스퀘어 ExtraBold"/>
                <a:ea typeface="+mj-ea"/>
                <a:cs typeface="+mn-cs"/>
              </a:rPr>
              <a:t>‘Null</a:t>
            </a:r>
            <a:r>
              <a:rPr kumimoji="0" lang="ko-KR" altLang="en-US" sz="1600" b="1" i="0" u="none" strike="noStrike" kern="1200" cap="none" spc="-150" normalizeH="0" baseline="0" noProof="0" dirty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나눔스퀘어 ExtraBold"/>
                <a:ea typeface="+mj-ea"/>
                <a:cs typeface="+mn-cs"/>
              </a:rPr>
              <a:t> 값 제거</a:t>
            </a:r>
            <a:r>
              <a:rPr kumimoji="0" lang="en-US" altLang="ko-KR" sz="1600" b="1" i="0" u="none" strike="noStrike" kern="1200" cap="none" spc="-150" normalizeH="0" baseline="0" noProof="0" dirty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나눔스퀘어 ExtraBold"/>
                <a:ea typeface="+mj-ea"/>
                <a:cs typeface="+mn-cs"/>
              </a:rPr>
              <a:t>’</a:t>
            </a:r>
            <a:r>
              <a:rPr kumimoji="0" lang="ko-KR" altLang="en-US" sz="1600" b="1" i="0" u="none" strike="noStrike" kern="1200" cap="none" spc="-150" normalizeH="0" baseline="0" noProof="0" dirty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나눔스퀘어 ExtraBold"/>
                <a:ea typeface="+mj-ea"/>
                <a:cs typeface="+mn-cs"/>
              </a:rPr>
              <a:t>의 학습 성능이 가장 높아</a:t>
            </a:r>
            <a:r>
              <a:rPr kumimoji="0" lang="en-US" altLang="ko-KR" sz="1600" b="1" i="0" u="none" strike="noStrike" kern="1200" cap="none" spc="-150" normalizeH="0" baseline="0" noProof="0" dirty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나눔스퀘어 ExtraBold"/>
                <a:ea typeface="+mj-ea"/>
                <a:cs typeface="+mn-cs"/>
              </a:rPr>
              <a:t>, </a:t>
            </a: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-150" normalizeH="0" baseline="0" noProof="0" dirty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나눔스퀘어 ExtraBold"/>
                <a:ea typeface="+mj-ea"/>
                <a:cs typeface="+mn-cs"/>
              </a:rPr>
              <a:t>임대료</a:t>
            </a:r>
            <a:r>
              <a:rPr kumimoji="0" lang="en-US" altLang="ko-KR" sz="1600" b="1" i="0" u="none" strike="noStrike" kern="1200" cap="none" spc="-150" normalizeH="0" baseline="0" noProof="0" dirty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나눔스퀘어 ExtraBold"/>
                <a:ea typeface="+mj-ea"/>
                <a:cs typeface="+mn-cs"/>
              </a:rPr>
              <a:t>/</a:t>
            </a:r>
            <a:r>
              <a:rPr kumimoji="0" lang="ko-KR" altLang="en-US" sz="1600" b="1" i="0" u="none" strike="noStrike" kern="1200" cap="none" spc="-150" normalizeH="0" baseline="0" noProof="0" dirty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나눔스퀘어 ExtraBold"/>
                <a:ea typeface="+mj-ea"/>
                <a:cs typeface="+mn-cs"/>
              </a:rPr>
              <a:t>임대보증금의 </a:t>
            </a:r>
            <a:r>
              <a:rPr kumimoji="0" lang="en-US" altLang="ko-KR" sz="1600" b="1" i="0" u="none" strike="noStrike" kern="1200" cap="none" spc="-150" normalizeH="0" baseline="0" noProof="0" dirty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나눔스퀘어 ExtraBold"/>
                <a:ea typeface="+mj-ea"/>
                <a:cs typeface="+mn-cs"/>
              </a:rPr>
              <a:t>Null </a:t>
            </a:r>
            <a:r>
              <a:rPr kumimoji="0" lang="ko-KR" altLang="en-US" sz="1600" b="1" i="0" u="none" strike="noStrike" kern="1200" cap="none" spc="-150" normalizeH="0" baseline="0" noProof="0" dirty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나눔스퀘어 ExtraBold"/>
                <a:ea typeface="+mj-ea"/>
                <a:cs typeface="+mn-cs"/>
              </a:rPr>
              <a:t>값을 제거하는 방식 채택</a:t>
            </a:r>
            <a:endParaRPr kumimoji="0" lang="en-US" altLang="ko-KR" sz="1600" b="0" i="0" u="none" strike="noStrike" kern="1200" cap="none" spc="-150" normalizeH="0" baseline="0" noProof="0" dirty="0">
              <a:ln>
                <a:noFill/>
              </a:ln>
              <a:solidFill>
                <a:srgbClr val="393939"/>
              </a:solidFill>
              <a:effectLst/>
              <a:uLnTx/>
              <a:uFillTx/>
              <a:latin typeface="나눔스퀘어 ExtraBold"/>
              <a:ea typeface="+mj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446DC94-4943-4674-8E7A-15765C153C94}"/>
              </a:ext>
            </a:extLst>
          </p:cNvPr>
          <p:cNvSpPr txBox="1"/>
          <p:nvPr/>
        </p:nvSpPr>
        <p:spPr>
          <a:xfrm>
            <a:off x="373710" y="338425"/>
            <a:ext cx="25578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</a:rPr>
              <a:t>Part3</a:t>
            </a:r>
            <a:r>
              <a:rPr lang="en-US" altLang="ko-KR" sz="2000">
                <a:solidFill>
                  <a:schemeClr val="bg1"/>
                </a:solidFill>
              </a:rPr>
              <a:t>. </a:t>
            </a:r>
            <a:r>
              <a:rPr lang="ko-KR" altLang="en-US" sz="2000" dirty="0">
                <a:solidFill>
                  <a:schemeClr val="bg1"/>
                </a:solidFill>
              </a:rPr>
              <a:t>데이터 </a:t>
            </a:r>
            <a:r>
              <a:rPr lang="ko-KR" altLang="en-US" sz="2000" dirty="0" err="1">
                <a:solidFill>
                  <a:schemeClr val="bg1"/>
                </a:solidFill>
              </a:rPr>
              <a:t>전처리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364C4D99-7675-42A2-9D62-F6469CAF5B35}"/>
              </a:ext>
            </a:extLst>
          </p:cNvPr>
          <p:cNvGrpSpPr/>
          <p:nvPr/>
        </p:nvGrpSpPr>
        <p:grpSpPr>
          <a:xfrm>
            <a:off x="49528" y="1433810"/>
            <a:ext cx="2273695" cy="338554"/>
            <a:chOff x="94758" y="804925"/>
            <a:chExt cx="3639567" cy="636405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6627EA2B-35E3-4559-B3A4-5AC944895709}"/>
                </a:ext>
              </a:extLst>
            </p:cNvPr>
            <p:cNvSpPr/>
            <p:nvPr/>
          </p:nvSpPr>
          <p:spPr>
            <a:xfrm>
              <a:off x="359393" y="822721"/>
              <a:ext cx="3189025" cy="596646"/>
            </a:xfrm>
            <a:prstGeom prst="rect">
              <a:avLst/>
            </a:prstGeom>
            <a:solidFill>
              <a:srgbClr val="1E3252"/>
            </a:solidFill>
            <a:ln>
              <a:noFill/>
            </a:ln>
            <a:effectLst>
              <a:outerShdw blurRad="165100" dist="381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Light"/>
                <a:ea typeface="나눔스퀘어 Light"/>
                <a:cs typeface="+mn-cs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7F82DF8-663F-46A3-BFAD-F3A543BD05BE}"/>
                </a:ext>
              </a:extLst>
            </p:cNvPr>
            <p:cNvSpPr txBox="1"/>
            <p:nvPr/>
          </p:nvSpPr>
          <p:spPr>
            <a:xfrm>
              <a:off x="94758" y="804925"/>
              <a:ext cx="3639567" cy="6364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b="0" i="0" u="none" strike="noStrike" kern="1200" cap="none" spc="-15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 Light"/>
                  <a:cs typeface="+mn-cs"/>
                </a:rPr>
                <a:t>임대보증금</a:t>
              </a:r>
              <a:r>
                <a:rPr kumimoji="0" lang="en-US" altLang="ko-KR" sz="1600" b="0" i="0" u="none" strike="noStrike" kern="1200" cap="none" spc="-15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 Light"/>
                  <a:cs typeface="+mn-cs"/>
                </a:rPr>
                <a:t>/</a:t>
              </a:r>
              <a:r>
                <a:rPr kumimoji="0" lang="ko-KR" altLang="en-US" sz="1600" b="0" i="0" u="none" strike="noStrike" kern="1200" cap="none" spc="-15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 Light"/>
                  <a:cs typeface="+mn-cs"/>
                </a:rPr>
                <a:t>임대료</a:t>
              </a: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54133797-3487-46EC-88B7-0851E8AD7BE1}"/>
              </a:ext>
            </a:extLst>
          </p:cNvPr>
          <p:cNvSpPr txBox="1"/>
          <p:nvPr/>
        </p:nvSpPr>
        <p:spPr>
          <a:xfrm>
            <a:off x="225698" y="1781589"/>
            <a:ext cx="6017703" cy="11646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-150" normalizeH="0" baseline="0" noProof="0" dirty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나눔스퀘어 ExtraBold"/>
                <a:ea typeface="+mj-ea"/>
                <a:cs typeface="+mn-cs"/>
              </a:rPr>
              <a:t>1) Null</a:t>
            </a:r>
            <a:r>
              <a:rPr kumimoji="0" lang="ko-KR" altLang="en-US" sz="1200" b="1" i="0" u="none" strike="noStrike" kern="1200" cap="none" spc="-150" normalizeH="0" baseline="0" noProof="0" dirty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나눔스퀘어 ExtraBold"/>
                <a:ea typeface="+mj-ea"/>
                <a:cs typeface="+mn-cs"/>
              </a:rPr>
              <a:t> 값 제거</a:t>
            </a:r>
            <a:endParaRPr kumimoji="0" lang="en-US" altLang="ko-KR" sz="1200" b="1" i="0" u="none" strike="noStrike" kern="1200" cap="none" spc="-150" normalizeH="0" baseline="0" noProof="0" dirty="0">
              <a:ln>
                <a:noFill/>
              </a:ln>
              <a:solidFill>
                <a:srgbClr val="393939"/>
              </a:solidFill>
              <a:effectLst/>
              <a:uLnTx/>
              <a:uFillTx/>
              <a:latin typeface="나눔스퀘어 ExtraBold"/>
              <a:ea typeface="+mj-ea"/>
              <a:cs typeface="+mn-cs"/>
            </a:endParaRPr>
          </a:p>
          <a:p>
            <a:pPr marL="171450" marR="0" lvl="0" indent="-171450" algn="just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200" b="0" i="0" u="none" strike="noStrike" kern="1200" cap="none" spc="-150" normalizeH="0" baseline="0" noProof="0" dirty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나눔스퀘어 ExtraBold"/>
                <a:ea typeface="+mj-ea"/>
                <a:cs typeface="+mn-cs"/>
              </a:rPr>
              <a:t>임대보증금과 임대료 컬럼에 </a:t>
            </a:r>
            <a:r>
              <a:rPr kumimoji="0" lang="en-US" altLang="ko-KR" sz="1200" b="0" i="0" u="none" strike="noStrike" kern="1200" cap="none" spc="-150" normalizeH="0" baseline="0" noProof="0" dirty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나눔스퀘어 ExtraBold"/>
                <a:ea typeface="+mj-ea"/>
                <a:cs typeface="+mn-cs"/>
              </a:rPr>
              <a:t>‘-’</a:t>
            </a:r>
            <a:r>
              <a:rPr kumimoji="0" lang="ko-KR" altLang="en-US" sz="1200" b="0" i="0" u="none" strike="noStrike" kern="1200" cap="none" spc="-150" normalizeH="0" baseline="0" noProof="0" dirty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나눔스퀘어 ExtraBold"/>
                <a:ea typeface="+mj-ea"/>
                <a:cs typeface="+mn-cs"/>
              </a:rPr>
              <a:t>인 데이터가 존재</a:t>
            </a:r>
            <a:endParaRPr kumimoji="0" lang="en-US" altLang="ko-KR" sz="1200" b="0" i="0" u="none" strike="noStrike" kern="1200" cap="none" spc="-150" normalizeH="0" baseline="0" noProof="0" dirty="0">
              <a:ln>
                <a:noFill/>
              </a:ln>
              <a:solidFill>
                <a:srgbClr val="393939"/>
              </a:solidFill>
              <a:effectLst/>
              <a:uLnTx/>
              <a:uFillTx/>
              <a:latin typeface="나눔스퀘어 ExtraBold"/>
              <a:ea typeface="+mj-ea"/>
              <a:cs typeface="+mn-cs"/>
            </a:endParaRPr>
          </a:p>
          <a:p>
            <a:pPr marL="171450" marR="0" lvl="0" indent="-171450" algn="just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200" b="0" i="0" u="none" strike="noStrike" kern="1200" cap="none" spc="-150" normalizeH="0" baseline="0" noProof="0" dirty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나눔스퀘어 ExtraBold"/>
                <a:ea typeface="+mj-ea"/>
                <a:cs typeface="+mn-cs"/>
              </a:rPr>
              <a:t>한국토지주택공사에서 운영하는 </a:t>
            </a:r>
            <a:r>
              <a:rPr kumimoji="0" lang="en-US" altLang="ko-KR" sz="1200" b="0" i="0" u="none" strike="noStrike" kern="1200" cap="none" spc="-150" normalizeH="0" baseline="0" noProof="0" dirty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나눔스퀘어 ExtraBold"/>
                <a:ea typeface="+mj-ea"/>
                <a:cs typeface="+mn-cs"/>
              </a:rPr>
              <a:t>‘</a:t>
            </a:r>
            <a:r>
              <a:rPr kumimoji="0" lang="ko-KR" altLang="en-US" sz="1200" b="0" i="0" u="none" strike="noStrike" kern="1200" cap="none" spc="-150" normalizeH="0" baseline="0" noProof="0" dirty="0" err="1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나눔스퀘어 ExtraBold"/>
                <a:ea typeface="+mj-ea"/>
                <a:cs typeface="+mn-cs"/>
              </a:rPr>
              <a:t>마이홈포털</a:t>
            </a:r>
            <a:r>
              <a:rPr kumimoji="0" lang="en-US" altLang="ko-KR" sz="1200" b="0" i="0" u="none" strike="noStrike" kern="1200" cap="none" spc="-150" normalizeH="0" baseline="0" noProof="0" dirty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나눔스퀘어 ExtraBold"/>
                <a:ea typeface="+mj-ea"/>
                <a:cs typeface="+mn-cs"/>
              </a:rPr>
              <a:t>‘ </a:t>
            </a:r>
            <a:r>
              <a:rPr kumimoji="0" lang="ko-KR" altLang="en-US" sz="1200" b="0" i="0" u="none" strike="noStrike" kern="1200" cap="none" spc="-150" normalizeH="0" baseline="0" noProof="0" dirty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나눔스퀘어 ExtraBold"/>
                <a:ea typeface="+mj-ea"/>
                <a:cs typeface="+mn-cs"/>
              </a:rPr>
              <a:t>사이트에서 </a:t>
            </a:r>
            <a:r>
              <a:rPr kumimoji="0" lang="en-US" altLang="ko-KR" sz="1200" b="0" i="0" u="none" strike="noStrike" kern="1200" cap="none" spc="-150" normalizeH="0" baseline="0" noProof="0" dirty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나눔스퀘어 ExtraBold"/>
                <a:ea typeface="+mj-ea"/>
                <a:cs typeface="+mn-cs"/>
              </a:rPr>
              <a:t>‘-’</a:t>
            </a:r>
            <a:r>
              <a:rPr kumimoji="0" lang="ko-KR" altLang="en-US" sz="1200" b="0" i="0" u="none" strike="noStrike" kern="1200" cap="none" spc="-150" normalizeH="0" baseline="0" noProof="0" dirty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나눔스퀘어 ExtraBold"/>
                <a:ea typeface="+mj-ea"/>
                <a:cs typeface="+mn-cs"/>
              </a:rPr>
              <a:t>에 해당하는 데이터를 직접 찾아 넣음</a:t>
            </a:r>
            <a:endParaRPr kumimoji="0" lang="en-US" altLang="ko-KR" sz="1200" b="0" i="0" u="none" strike="noStrike" kern="1200" cap="none" spc="-150" normalizeH="0" baseline="0" noProof="0" dirty="0">
              <a:ln>
                <a:noFill/>
              </a:ln>
              <a:solidFill>
                <a:srgbClr val="393939"/>
              </a:solidFill>
              <a:effectLst/>
              <a:uLnTx/>
              <a:uFillTx/>
              <a:latin typeface="나눔스퀘어 ExtraBold"/>
              <a:ea typeface="+mj-ea"/>
              <a:cs typeface="+mn-cs"/>
            </a:endParaRPr>
          </a:p>
          <a:p>
            <a:pPr marL="171450" marR="0" lvl="0" indent="-171450" algn="just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200" b="0" i="0" u="none" strike="noStrike" kern="1200" cap="none" spc="-150" normalizeH="0" baseline="0" noProof="0" dirty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나눔스퀘어 ExtraBold"/>
                <a:ea typeface="+mj-ea"/>
                <a:cs typeface="+mn-cs"/>
              </a:rPr>
              <a:t>그 외 </a:t>
            </a:r>
            <a:r>
              <a:rPr kumimoji="0" lang="ko-KR" altLang="en-US" sz="1200" b="0" i="0" u="none" strike="noStrike" kern="1200" cap="none" spc="-150" normalizeH="0" baseline="0" noProof="0" dirty="0" err="1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나눔스퀘어 ExtraBold"/>
                <a:ea typeface="+mj-ea"/>
                <a:cs typeface="+mn-cs"/>
              </a:rPr>
              <a:t>결측치는</a:t>
            </a:r>
            <a:r>
              <a:rPr kumimoji="0" lang="ko-KR" altLang="en-US" sz="1200" b="0" i="0" u="none" strike="noStrike" kern="1200" cap="none" spc="-150" normalizeH="0" baseline="0" noProof="0" dirty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나눔스퀘어 ExtraBold"/>
                <a:ea typeface="+mj-ea"/>
                <a:cs typeface="+mn-cs"/>
              </a:rPr>
              <a:t> 제거</a:t>
            </a:r>
            <a:endParaRPr kumimoji="0" lang="en-US" altLang="ko-KR" sz="1200" b="0" i="0" u="none" strike="noStrike" kern="1200" cap="none" spc="-150" normalizeH="0" baseline="0" noProof="0" dirty="0">
              <a:ln>
                <a:noFill/>
              </a:ln>
              <a:solidFill>
                <a:srgbClr val="393939"/>
              </a:solidFill>
              <a:effectLst/>
              <a:uLnTx/>
              <a:uFillTx/>
              <a:latin typeface="나눔스퀘어 ExtraBold"/>
              <a:ea typeface="+mj-ea"/>
              <a:cs typeface="+mn-cs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3BDFFD47-5DDE-47E3-B426-5DA93F5A35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5698" y="3097069"/>
            <a:ext cx="5875090" cy="1448705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5548B6C1-4542-4B4F-A6CB-586D2CFA19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5698" y="5003121"/>
            <a:ext cx="5875090" cy="726404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9A98E2AA-43F8-4C90-915D-680DE31AEA1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8022" b="7052"/>
          <a:stretch/>
        </p:blipFill>
        <p:spPr>
          <a:xfrm>
            <a:off x="225698" y="5928605"/>
            <a:ext cx="5875090" cy="326169"/>
          </a:xfrm>
          <a:prstGeom prst="rect">
            <a:avLst/>
          </a:prstGeom>
        </p:spPr>
      </p:pic>
      <p:sp>
        <p:nvSpPr>
          <p:cNvPr id="29" name="화살표: 아래쪽 28">
            <a:extLst>
              <a:ext uri="{FF2B5EF4-FFF2-40B4-BE49-F238E27FC236}">
                <a16:creationId xmlns:a16="http://schemas.microsoft.com/office/drawing/2014/main" id="{B4D7D739-28D9-49EB-AFEF-684838FCDF7A}"/>
              </a:ext>
            </a:extLst>
          </p:cNvPr>
          <p:cNvSpPr/>
          <p:nvPr/>
        </p:nvSpPr>
        <p:spPr>
          <a:xfrm>
            <a:off x="2918816" y="4637136"/>
            <a:ext cx="488854" cy="213660"/>
          </a:xfrm>
          <a:prstGeom prst="downArrow">
            <a:avLst/>
          </a:prstGeom>
          <a:solidFill>
            <a:srgbClr val="1E3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1E3252"/>
              </a:solidFill>
              <a:effectLst/>
              <a:uLnTx/>
              <a:uFillTx/>
              <a:latin typeface="나눔스퀘어 Light"/>
              <a:ea typeface="나눔스퀘어 Light"/>
              <a:cs typeface="+mn-cs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62B91DC5-C4EE-4518-95D8-D6BAAC7843FF}"/>
              </a:ext>
            </a:extLst>
          </p:cNvPr>
          <p:cNvSpPr/>
          <p:nvPr/>
        </p:nvSpPr>
        <p:spPr>
          <a:xfrm>
            <a:off x="3679464" y="3657764"/>
            <a:ext cx="651945" cy="8880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Light"/>
              <a:ea typeface="나눔스퀘어 Ligh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895951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Light"/>
              <a:ea typeface="나눔스퀘어 Light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446DC94-4943-4674-8E7A-15765C153C94}"/>
              </a:ext>
            </a:extLst>
          </p:cNvPr>
          <p:cNvSpPr txBox="1"/>
          <p:nvPr/>
        </p:nvSpPr>
        <p:spPr>
          <a:xfrm>
            <a:off x="373710" y="338425"/>
            <a:ext cx="25578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Light"/>
                <a:cs typeface="+mn-cs"/>
              </a:rPr>
              <a:t>Part3</a:t>
            </a:r>
            <a:r>
              <a:rPr kumimoji="0" lang="en-US" altLang="ko-KR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Light"/>
                <a:cs typeface="+mn-cs"/>
              </a:rPr>
              <a:t>.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Light"/>
                <a:cs typeface="+mn-cs"/>
              </a:rPr>
              <a:t>데이터 </a:t>
            </a:r>
            <a:r>
              <a:rPr kumimoji="0" lang="ko-KR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Light"/>
                <a:cs typeface="+mn-cs"/>
              </a:rPr>
              <a:t>전처리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Light"/>
              <a:cs typeface="+mn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CAD93FB-2214-4D68-9B97-1925A3F442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955" y="1535821"/>
            <a:ext cx="9895147" cy="4983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5261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Light"/>
              <a:ea typeface="나눔스퀘어 Light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5531192-D3A3-471C-8726-227DD2FB9600}"/>
              </a:ext>
            </a:extLst>
          </p:cNvPr>
          <p:cNvSpPr txBox="1"/>
          <p:nvPr/>
        </p:nvSpPr>
        <p:spPr>
          <a:xfrm>
            <a:off x="379741" y="1374853"/>
            <a:ext cx="27799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-150" normalizeH="0" baseline="0" noProof="0" dirty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나눔스퀘어 Light"/>
                <a:ea typeface="나눔스퀘어 Light"/>
                <a:cs typeface="+mn-cs"/>
              </a:rPr>
              <a:t>3. ‘</a:t>
            </a:r>
            <a:r>
              <a:rPr kumimoji="0" lang="ko-KR" altLang="en-US" sz="1600" b="1" i="0" u="none" strike="noStrike" kern="1200" cap="none" spc="-150" normalizeH="0" baseline="0" noProof="0" dirty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나눔스퀘어 Light"/>
                <a:ea typeface="나눔스퀘어 Light"/>
                <a:cs typeface="+mn-cs"/>
              </a:rPr>
              <a:t>전용면적’ 파생 변수 생성</a:t>
            </a: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FA06765B-0059-4D7B-8A8A-BC3F925946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33367" y="1209978"/>
            <a:ext cx="1735069" cy="1647094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9222E6B7-CA9D-4F29-A949-4F24F640F8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33367" y="2914054"/>
            <a:ext cx="1735069" cy="615842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6721A57E-657D-4902-A6BC-60BBA7F74C02}"/>
              </a:ext>
            </a:extLst>
          </p:cNvPr>
          <p:cNvSpPr txBox="1"/>
          <p:nvPr/>
        </p:nvSpPr>
        <p:spPr>
          <a:xfrm>
            <a:off x="379742" y="1782542"/>
            <a:ext cx="5018976" cy="19956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-150" normalizeH="0" baseline="0" noProof="0" dirty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나눔스퀘어 ExtraBold"/>
                <a:ea typeface="+mj-ea"/>
                <a:cs typeface="+mn-cs"/>
              </a:rPr>
              <a:t>1) </a:t>
            </a:r>
            <a:r>
              <a:rPr kumimoji="0" lang="ko-KR" altLang="en-US" sz="1200" b="1" i="0" u="none" strike="noStrike" kern="1200" cap="none" spc="-150" normalizeH="0" baseline="0" noProof="0" dirty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나눔스퀘어 ExtraBold"/>
                <a:ea typeface="+mj-ea"/>
                <a:cs typeface="+mn-cs"/>
              </a:rPr>
              <a:t>전용면적 데이터 확인</a:t>
            </a:r>
            <a:endParaRPr kumimoji="0" lang="en-US" altLang="ko-KR" sz="1200" b="1" i="0" u="none" strike="noStrike" kern="1200" cap="none" spc="-150" normalizeH="0" baseline="0" noProof="0" dirty="0">
              <a:ln>
                <a:noFill/>
              </a:ln>
              <a:solidFill>
                <a:srgbClr val="393939"/>
              </a:solidFill>
              <a:effectLst/>
              <a:uLnTx/>
              <a:uFillTx/>
              <a:latin typeface="나눔스퀘어 ExtraBold"/>
              <a:ea typeface="+mj-ea"/>
              <a:cs typeface="+mn-cs"/>
            </a:endParaRPr>
          </a:p>
          <a:p>
            <a:pPr marL="171450" marR="0" lvl="0" indent="-171450" algn="just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200" b="0" i="0" u="none" strike="noStrike" kern="1200" cap="none" spc="-150" normalizeH="0" baseline="0" noProof="0" dirty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나눔스퀘어 ExtraBold"/>
                <a:ea typeface="+mj-ea"/>
                <a:cs typeface="+mn-cs"/>
              </a:rPr>
              <a:t>전체 데이터 개수는 </a:t>
            </a:r>
            <a:r>
              <a:rPr kumimoji="0" lang="en-US" altLang="ko-KR" sz="1200" b="0" i="0" u="none" strike="noStrike" kern="1200" cap="none" spc="-150" normalizeH="0" baseline="0" noProof="0" dirty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나눔스퀘어 ExtraBold"/>
                <a:ea typeface="+mj-ea"/>
                <a:cs typeface="+mn-cs"/>
              </a:rPr>
              <a:t>2383</a:t>
            </a:r>
            <a:r>
              <a:rPr kumimoji="0" lang="ko-KR" altLang="en-US" sz="1200" b="0" i="0" u="none" strike="noStrike" kern="1200" cap="none" spc="-150" normalizeH="0" baseline="0" noProof="0" dirty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나눔스퀘어 ExtraBold"/>
                <a:ea typeface="+mj-ea"/>
                <a:cs typeface="+mn-cs"/>
              </a:rPr>
              <a:t>개이고</a:t>
            </a:r>
            <a:r>
              <a:rPr kumimoji="0" lang="en-US" altLang="ko-KR" sz="1200" b="0" i="0" u="none" strike="noStrike" kern="1200" cap="none" spc="-150" normalizeH="0" baseline="0" noProof="0" dirty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나눔스퀘어 ExtraBold"/>
                <a:ea typeface="+mj-ea"/>
                <a:cs typeface="+mn-cs"/>
              </a:rPr>
              <a:t>, unique</a:t>
            </a:r>
            <a:r>
              <a:rPr kumimoji="0" lang="ko-KR" altLang="en-US" sz="1200" b="0" i="0" u="none" strike="noStrike" kern="1200" cap="none" spc="-150" normalizeH="0" baseline="0" noProof="0" dirty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나눔스퀘어 ExtraBold"/>
                <a:ea typeface="+mj-ea"/>
                <a:cs typeface="+mn-cs"/>
              </a:rPr>
              <a:t>한 값은 </a:t>
            </a:r>
            <a:r>
              <a:rPr kumimoji="0" lang="en-US" altLang="ko-KR" sz="1200" b="0" i="0" u="none" strike="noStrike" kern="1200" cap="none" spc="-150" normalizeH="0" baseline="0" noProof="0" dirty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나눔스퀘어 ExtraBold"/>
                <a:ea typeface="+mj-ea"/>
                <a:cs typeface="+mn-cs"/>
              </a:rPr>
              <a:t>576</a:t>
            </a:r>
            <a:r>
              <a:rPr kumimoji="0" lang="ko-KR" altLang="en-US" sz="1200" b="0" i="0" u="none" strike="noStrike" kern="1200" cap="none" spc="-150" normalizeH="0" baseline="0" noProof="0" dirty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나눔스퀘어 ExtraBold"/>
                <a:ea typeface="+mj-ea"/>
                <a:cs typeface="+mn-cs"/>
              </a:rPr>
              <a:t>개이다</a:t>
            </a:r>
            <a:r>
              <a:rPr kumimoji="0" lang="en-US" altLang="ko-KR" sz="1200" b="0" i="0" u="none" strike="noStrike" kern="1200" cap="none" spc="-150" normalizeH="0" baseline="0" noProof="0" dirty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나눔스퀘어 ExtraBold"/>
                <a:ea typeface="+mj-ea"/>
                <a:cs typeface="+mn-cs"/>
              </a:rPr>
              <a:t>.</a:t>
            </a:r>
          </a:p>
          <a:p>
            <a:pPr marL="0" marR="0" lvl="0" indent="0" algn="just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spc="-150" normalizeH="0" baseline="0" noProof="0" dirty="0">
              <a:ln>
                <a:noFill/>
              </a:ln>
              <a:solidFill>
                <a:srgbClr val="393939"/>
              </a:solidFill>
              <a:effectLst/>
              <a:uLnTx/>
              <a:uFillTx/>
              <a:latin typeface="나눔스퀘어 ExtraBold"/>
              <a:ea typeface="+mj-ea"/>
              <a:cs typeface="+mn-cs"/>
            </a:endParaRPr>
          </a:p>
          <a:p>
            <a:pPr marL="0" marR="0" lvl="0" indent="0" algn="just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-150" normalizeH="0" baseline="0" noProof="0" dirty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나눔스퀘어 ExtraBold"/>
                <a:ea typeface="+mj-ea"/>
                <a:cs typeface="+mn-cs"/>
              </a:rPr>
              <a:t>2) </a:t>
            </a:r>
            <a:r>
              <a:rPr kumimoji="0" lang="ko-KR" altLang="en-US" sz="1200" b="1" i="0" u="none" strike="noStrike" kern="1200" cap="none" spc="-150" normalizeH="0" baseline="0" noProof="0" dirty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나눔스퀘어 ExtraBold"/>
                <a:ea typeface="+mj-ea"/>
                <a:cs typeface="+mn-cs"/>
              </a:rPr>
              <a:t>파생변수 생성</a:t>
            </a:r>
            <a:endParaRPr kumimoji="0" lang="en-US" altLang="ko-KR" sz="1200" b="1" i="0" u="none" strike="noStrike" kern="1200" cap="none" spc="-150" normalizeH="0" baseline="0" noProof="0" dirty="0">
              <a:ln>
                <a:noFill/>
              </a:ln>
              <a:solidFill>
                <a:srgbClr val="393939"/>
              </a:solidFill>
              <a:effectLst/>
              <a:uLnTx/>
              <a:uFillTx/>
              <a:latin typeface="나눔스퀘어 ExtraBold"/>
              <a:ea typeface="+mj-ea"/>
              <a:cs typeface="+mn-cs"/>
            </a:endParaRPr>
          </a:p>
          <a:p>
            <a:pPr marL="171450" marR="0" lvl="0" indent="-171450" algn="just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200" b="0" i="0" u="none" strike="noStrike" kern="1200" cap="none" spc="-150" normalizeH="0" baseline="0" noProof="0" dirty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나눔스퀘어 ExtraBold"/>
                <a:ea typeface="+mj-ea"/>
                <a:cs typeface="+mn-cs"/>
              </a:rPr>
              <a:t>전용면적 데이터를 범주형 변수로 보고</a:t>
            </a:r>
            <a:r>
              <a:rPr kumimoji="0" lang="en-US" altLang="ko-KR" sz="1200" b="0" i="0" u="none" strike="noStrike" kern="1200" cap="none" spc="-150" normalizeH="0" baseline="0" noProof="0" dirty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나눔스퀘어 ExtraBold"/>
                <a:ea typeface="+mj-ea"/>
                <a:cs typeface="+mn-cs"/>
              </a:rPr>
              <a:t>, </a:t>
            </a:r>
            <a:r>
              <a:rPr kumimoji="0" lang="ko-KR" altLang="en-US" sz="1200" b="0" i="0" u="none" strike="noStrike" kern="1200" cap="none" spc="-150" normalizeH="0" baseline="0" noProof="0" dirty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나눔스퀘어 ExtraBold"/>
                <a:ea typeface="+mj-ea"/>
                <a:cs typeface="+mn-cs"/>
              </a:rPr>
              <a:t>데이터를 </a:t>
            </a:r>
            <a:r>
              <a:rPr kumimoji="0" lang="en-US" altLang="ko-KR" sz="1200" b="0" i="0" u="none" strike="noStrike" kern="1200" cap="none" spc="-150" normalizeH="0" baseline="0" noProof="0" dirty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나눔스퀘어 ExtraBold"/>
                <a:ea typeface="+mj-ea"/>
                <a:cs typeface="+mn-cs"/>
              </a:rPr>
              <a:t>5</a:t>
            </a:r>
            <a:r>
              <a:rPr kumimoji="0" lang="ko-KR" altLang="en-US" sz="1200" b="0" i="0" u="none" strike="noStrike" kern="1200" cap="none" spc="-150" normalizeH="0" baseline="0" noProof="0" dirty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나눔스퀘어 ExtraBold"/>
                <a:ea typeface="+mj-ea"/>
                <a:cs typeface="+mn-cs"/>
              </a:rPr>
              <a:t>로 나누어</a:t>
            </a:r>
            <a:r>
              <a:rPr kumimoji="0" lang="en-US" altLang="ko-KR" sz="1200" b="0" i="0" u="none" strike="noStrike" kern="1200" cap="none" spc="-150" normalizeH="0" baseline="0" noProof="0" dirty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나눔스퀘어 ExtraBold"/>
                <a:ea typeface="+mj-ea"/>
                <a:cs typeface="+mn-cs"/>
              </a:rPr>
              <a:t>, </a:t>
            </a:r>
            <a:r>
              <a:rPr kumimoji="0" lang="ko-KR" altLang="en-US" sz="1200" b="0" i="0" u="none" strike="noStrike" kern="1200" cap="none" spc="-150" normalizeH="0" baseline="0" noProof="0" dirty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나눔스퀘어 ExtraBold"/>
                <a:ea typeface="+mj-ea"/>
                <a:cs typeface="+mn-cs"/>
              </a:rPr>
              <a:t>세세한 차이 제거</a:t>
            </a:r>
            <a:endParaRPr kumimoji="0" lang="en-US" altLang="ko-KR" sz="1200" b="0" i="0" u="none" strike="noStrike" kern="1200" cap="none" spc="-150" normalizeH="0" baseline="0" noProof="0" dirty="0">
              <a:ln>
                <a:noFill/>
              </a:ln>
              <a:solidFill>
                <a:srgbClr val="393939"/>
              </a:solidFill>
              <a:effectLst/>
              <a:uLnTx/>
              <a:uFillTx/>
              <a:latin typeface="나눔스퀘어 ExtraBold"/>
              <a:ea typeface="+mj-ea"/>
              <a:cs typeface="+mn-cs"/>
            </a:endParaRPr>
          </a:p>
          <a:p>
            <a:pPr marL="171450" marR="0" lvl="0" indent="-171450" algn="just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200" b="0" i="0" u="none" strike="noStrike" kern="1200" cap="none" spc="-150" normalizeH="0" baseline="0" noProof="0" dirty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나눔스퀘어 ExtraBold"/>
                <a:ea typeface="+mj-ea"/>
                <a:cs typeface="+mn-cs"/>
              </a:rPr>
              <a:t>이상치 제거</a:t>
            </a:r>
            <a:endParaRPr kumimoji="0" lang="en-US" altLang="ko-KR" sz="1200" b="0" i="0" u="none" strike="noStrike" kern="1200" cap="none" spc="-150" normalizeH="0" baseline="0" noProof="0" dirty="0">
              <a:ln>
                <a:noFill/>
              </a:ln>
              <a:solidFill>
                <a:srgbClr val="393939"/>
              </a:solidFill>
              <a:effectLst/>
              <a:uLnTx/>
              <a:uFillTx/>
              <a:latin typeface="나눔스퀘어 ExtraBold"/>
              <a:ea typeface="+mj-ea"/>
              <a:cs typeface="+mn-cs"/>
            </a:endParaRPr>
          </a:p>
          <a:p>
            <a:pPr marL="171450" marR="0" lvl="0" indent="-171450" algn="just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altLang="ko-KR" sz="1200" b="0" i="0" u="none" strike="noStrike" kern="1200" cap="none" spc="-150" normalizeH="0" baseline="0" noProof="0" dirty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나눔스퀘어 ExtraBold"/>
                <a:ea typeface="+mj-ea"/>
                <a:cs typeface="+mn-cs"/>
              </a:rPr>
              <a:t>Unique</a:t>
            </a:r>
            <a:r>
              <a:rPr kumimoji="0" lang="ko-KR" altLang="en-US" sz="1200" b="0" i="0" u="none" strike="noStrike" kern="1200" cap="none" spc="-150" normalizeH="0" baseline="0" noProof="0" dirty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나눔스퀘어 ExtraBold"/>
                <a:ea typeface="+mj-ea"/>
                <a:cs typeface="+mn-cs"/>
              </a:rPr>
              <a:t>한 값이 </a:t>
            </a:r>
            <a:r>
              <a:rPr kumimoji="0" lang="en-US" altLang="ko-KR" sz="1200" b="0" i="0" u="none" strike="noStrike" kern="1200" cap="none" spc="-150" normalizeH="0" baseline="0" noProof="0" dirty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나눔스퀘어 ExtraBold"/>
                <a:ea typeface="+mj-ea"/>
                <a:cs typeface="+mn-cs"/>
              </a:rPr>
              <a:t>11</a:t>
            </a:r>
            <a:r>
              <a:rPr kumimoji="0" lang="ko-KR" altLang="en-US" sz="1200" b="0" i="0" u="none" strike="noStrike" kern="1200" cap="none" spc="-150" normalizeH="0" baseline="0" noProof="0" dirty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나눔스퀘어 ExtraBold"/>
                <a:ea typeface="+mj-ea"/>
                <a:cs typeface="+mn-cs"/>
              </a:rPr>
              <a:t>개로 줄어듦</a:t>
            </a:r>
            <a:endParaRPr kumimoji="0" lang="en-US" altLang="ko-KR" sz="1200" b="0" i="0" u="none" strike="noStrike" kern="1200" cap="none" spc="-150" normalizeH="0" baseline="0" noProof="0" dirty="0">
              <a:ln>
                <a:noFill/>
              </a:ln>
              <a:solidFill>
                <a:srgbClr val="393939"/>
              </a:solidFill>
              <a:effectLst/>
              <a:uLnTx/>
              <a:uFillTx/>
              <a:latin typeface="나눔스퀘어 ExtraBold"/>
              <a:ea typeface="+mj-ea"/>
              <a:cs typeface="+mn-cs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0FE7BA35-22FE-4E6E-BC84-7DA9F86243B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925" t="3922" r="3595" b="4065"/>
          <a:stretch/>
        </p:blipFill>
        <p:spPr>
          <a:xfrm>
            <a:off x="5711405" y="1209978"/>
            <a:ext cx="3734253" cy="2320199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C811CBBA-1310-4D42-880D-14EB9265D2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9896" y="3847288"/>
            <a:ext cx="4341491" cy="2740893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408A9E7A-5CB5-4C3D-9661-99F120F897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11405" y="3663195"/>
            <a:ext cx="5657031" cy="1137816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CAA48700-C2FD-4CFB-A4BC-99FF1BA51F6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11405" y="4865831"/>
            <a:ext cx="5657031" cy="172235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51C2A20C-8A0B-4E57-A96A-9C4FF5AD4F59}"/>
              </a:ext>
            </a:extLst>
          </p:cNvPr>
          <p:cNvSpPr txBox="1"/>
          <p:nvPr/>
        </p:nvSpPr>
        <p:spPr>
          <a:xfrm>
            <a:off x="2055007" y="5776426"/>
            <a:ext cx="44305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Light"/>
                <a:ea typeface="나눔스퀘어 Light"/>
                <a:cs typeface="+mn-cs"/>
              </a:rPr>
              <a:t>Q1</a:t>
            </a:r>
            <a:endParaRPr kumimoji="0" lang="ko-KR" altLang="en-US" sz="1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Light"/>
              <a:ea typeface="나눔스퀘어 Light"/>
              <a:cs typeface="+mn-cs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B2B6BCC-E7EE-43B9-90E8-D98C5876B670}"/>
              </a:ext>
            </a:extLst>
          </p:cNvPr>
          <p:cNvSpPr txBox="1"/>
          <p:nvPr/>
        </p:nvSpPr>
        <p:spPr>
          <a:xfrm>
            <a:off x="2055007" y="6042225"/>
            <a:ext cx="44305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Light"/>
                <a:ea typeface="나눔스퀘어 Light"/>
                <a:cs typeface="+mn-cs"/>
              </a:rPr>
              <a:t>Q3</a:t>
            </a: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73DA31BD-DABD-4EEE-9BEA-8B90E49946F0}"/>
              </a:ext>
            </a:extLst>
          </p:cNvPr>
          <p:cNvCxnSpPr>
            <a:cxnSpLocks/>
          </p:cNvCxnSpPr>
          <p:nvPr/>
        </p:nvCxnSpPr>
        <p:spPr>
          <a:xfrm flipH="1">
            <a:off x="1683573" y="5899536"/>
            <a:ext cx="371434" cy="1066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7DA8646E-E905-4FB1-B6D1-393A86BE41C2}"/>
              </a:ext>
            </a:extLst>
          </p:cNvPr>
          <p:cNvCxnSpPr>
            <a:cxnSpLocks/>
          </p:cNvCxnSpPr>
          <p:nvPr/>
        </p:nvCxnSpPr>
        <p:spPr>
          <a:xfrm flipH="1" flipV="1">
            <a:off x="1683573" y="6174038"/>
            <a:ext cx="371434" cy="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AF8F8ABD-D2D2-4B88-BB96-98234373E8D1}"/>
              </a:ext>
            </a:extLst>
          </p:cNvPr>
          <p:cNvSpPr txBox="1"/>
          <p:nvPr/>
        </p:nvSpPr>
        <p:spPr>
          <a:xfrm>
            <a:off x="373710" y="338425"/>
            <a:ext cx="25578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</a:rPr>
              <a:t>Part3</a:t>
            </a:r>
            <a:r>
              <a:rPr lang="en-US" altLang="ko-KR" sz="2000">
                <a:solidFill>
                  <a:schemeClr val="bg1"/>
                </a:solidFill>
              </a:rPr>
              <a:t>. </a:t>
            </a:r>
            <a:r>
              <a:rPr lang="ko-KR" altLang="en-US" sz="2000" dirty="0">
                <a:solidFill>
                  <a:schemeClr val="bg1"/>
                </a:solidFill>
              </a:rPr>
              <a:t>데이터 </a:t>
            </a:r>
            <a:r>
              <a:rPr lang="ko-KR" altLang="en-US" sz="2000" dirty="0" err="1">
                <a:solidFill>
                  <a:schemeClr val="bg1"/>
                </a:solidFill>
              </a:rPr>
              <a:t>전처리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95190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Light"/>
              <a:ea typeface="나눔스퀘어 Light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868577F-853C-4DF4-802F-FA9247C5209A}"/>
              </a:ext>
            </a:extLst>
          </p:cNvPr>
          <p:cNvSpPr txBox="1"/>
          <p:nvPr/>
        </p:nvSpPr>
        <p:spPr>
          <a:xfrm>
            <a:off x="460940" y="1383507"/>
            <a:ext cx="45619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-150" normalizeH="0" baseline="0" noProof="0" dirty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나눔스퀘어 Light"/>
                <a:ea typeface="나눔스퀘어 Light"/>
                <a:cs typeface="+mn-cs"/>
              </a:rPr>
              <a:t>4. ‘</a:t>
            </a:r>
            <a:r>
              <a:rPr kumimoji="0" lang="ko-KR" altLang="en-US" sz="1600" b="1" i="0" u="none" strike="noStrike" kern="1200" cap="none" spc="-150" normalizeH="0" baseline="0" noProof="0" dirty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나눔스퀘어 Light"/>
                <a:ea typeface="나눔스퀘어 Light"/>
                <a:cs typeface="+mn-cs"/>
              </a:rPr>
              <a:t>단지코드’ 기준 병합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A68269D-DA85-401D-A924-1E21F143C82B}"/>
              </a:ext>
            </a:extLst>
          </p:cNvPr>
          <p:cNvSpPr txBox="1"/>
          <p:nvPr/>
        </p:nvSpPr>
        <p:spPr>
          <a:xfrm>
            <a:off x="460940" y="1796263"/>
            <a:ext cx="4687257" cy="887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marR="0" lvl="0" indent="-171450" algn="just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200" b="0" i="0" u="none" strike="noStrike" kern="1200" cap="none" spc="-150" normalizeH="0" baseline="0" noProof="0" dirty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나눔스퀘어 ExtraBold"/>
                <a:ea typeface="+mj-ea"/>
                <a:cs typeface="+mn-cs"/>
              </a:rPr>
              <a:t>최종 </a:t>
            </a:r>
            <a:r>
              <a:rPr kumimoji="0" lang="ko-KR" altLang="en-US" sz="1200" b="0" i="0" u="none" strike="noStrike" kern="1200" cap="none" spc="-150" normalizeH="0" baseline="0" noProof="0" dirty="0" err="1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나눔스퀘어 ExtraBold"/>
                <a:ea typeface="+mj-ea"/>
                <a:cs typeface="+mn-cs"/>
              </a:rPr>
              <a:t>예측값이</a:t>
            </a:r>
            <a:r>
              <a:rPr kumimoji="0" lang="ko-KR" altLang="en-US" sz="1200" b="0" i="0" u="none" strike="noStrike" kern="1200" cap="none" spc="-150" normalizeH="0" baseline="0" noProof="0" dirty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나눔스퀘어 ExtraBold"/>
                <a:ea typeface="+mj-ea"/>
                <a:cs typeface="+mn-cs"/>
              </a:rPr>
              <a:t> 단지코드에 대한 주차 </a:t>
            </a:r>
            <a:r>
              <a:rPr kumimoji="0" lang="ko-KR" altLang="en-US" sz="1200" b="0" i="0" u="none" strike="noStrike" kern="1200" cap="none" spc="-150" normalizeH="0" baseline="0" noProof="0" dirty="0" err="1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나눔스퀘어 ExtraBold"/>
                <a:ea typeface="+mj-ea"/>
                <a:cs typeface="+mn-cs"/>
              </a:rPr>
              <a:t>수요값이므로</a:t>
            </a:r>
            <a:r>
              <a:rPr kumimoji="0" lang="en-US" altLang="ko-KR" sz="1200" b="0" i="0" u="none" strike="noStrike" kern="1200" cap="none" spc="-150" normalizeH="0" baseline="0" noProof="0" dirty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나눔스퀘어 ExtraBold"/>
                <a:ea typeface="+mj-ea"/>
                <a:cs typeface="+mn-cs"/>
              </a:rPr>
              <a:t>, </a:t>
            </a:r>
            <a:r>
              <a:rPr kumimoji="0" lang="ko-KR" altLang="en-US" sz="1200" b="0" i="0" u="none" strike="noStrike" kern="1200" cap="none" spc="-150" normalizeH="0" baseline="0" noProof="0" dirty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나눔스퀘어 ExtraBold"/>
                <a:ea typeface="+mj-ea"/>
                <a:cs typeface="+mn-cs"/>
              </a:rPr>
              <a:t>단지코드를 기준으로 데이터프레임을 재구성하여 단지코드가 </a:t>
            </a:r>
            <a:r>
              <a:rPr kumimoji="0" lang="en-US" altLang="ko-KR" sz="1200" b="0" i="0" u="none" strike="noStrike" kern="1200" cap="none" spc="-150" normalizeH="0" baseline="0" noProof="0" dirty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나눔스퀘어 ExtraBold"/>
                <a:ea typeface="+mj-ea"/>
                <a:cs typeface="+mn-cs"/>
              </a:rPr>
              <a:t>unique </a:t>
            </a:r>
            <a:r>
              <a:rPr kumimoji="0" lang="ko-KR" altLang="en-US" sz="1200" b="0" i="0" u="none" strike="noStrike" kern="1200" cap="none" spc="-150" normalizeH="0" baseline="0" noProof="0" dirty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나눔스퀘어 ExtraBold"/>
                <a:ea typeface="+mj-ea"/>
                <a:cs typeface="+mn-cs"/>
              </a:rPr>
              <a:t>값을 가지도록 함</a:t>
            </a:r>
            <a:endParaRPr kumimoji="0" lang="en-US" altLang="ko-KR" sz="1200" b="0" i="0" u="none" strike="noStrike" kern="1200" cap="none" spc="-150" normalizeH="0" baseline="0" noProof="0" dirty="0">
              <a:ln>
                <a:noFill/>
              </a:ln>
              <a:solidFill>
                <a:srgbClr val="393939"/>
              </a:solidFill>
              <a:effectLst/>
              <a:uLnTx/>
              <a:uFillTx/>
              <a:latin typeface="나눔스퀘어 ExtraBold"/>
              <a:ea typeface="+mj-ea"/>
              <a:cs typeface="+mn-cs"/>
            </a:endParaRPr>
          </a:p>
          <a:p>
            <a:pPr marL="171450" marR="0" lvl="0" indent="-171450" algn="just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200" b="0" i="0" u="none" strike="noStrike" kern="1200" cap="none" spc="-150" normalizeH="0" baseline="0" noProof="0" dirty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나눔스퀘어 ExtraBold"/>
                <a:ea typeface="+mj-ea"/>
                <a:cs typeface="+mn-cs"/>
              </a:rPr>
              <a:t>데이터가 </a:t>
            </a:r>
            <a:r>
              <a:rPr kumimoji="0" lang="en-US" altLang="ko-KR" sz="1200" b="0" i="0" u="none" strike="noStrike" kern="1200" cap="none" spc="-150" normalizeH="0" baseline="0" noProof="0" dirty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나눔스퀘어 ExtraBold"/>
                <a:ea typeface="+mj-ea"/>
                <a:cs typeface="+mn-cs"/>
              </a:rPr>
              <a:t>419</a:t>
            </a:r>
            <a:r>
              <a:rPr kumimoji="0" lang="ko-KR" altLang="en-US" sz="1200" b="0" i="0" u="none" strike="noStrike" kern="1200" cap="none" spc="-150" normalizeH="0" baseline="0" noProof="0" dirty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나눔스퀘어 ExtraBold"/>
                <a:ea typeface="+mj-ea"/>
                <a:cs typeface="+mn-cs"/>
              </a:rPr>
              <a:t>개 행</a:t>
            </a:r>
            <a:r>
              <a:rPr kumimoji="0" lang="en-US" altLang="ko-KR" sz="1200" b="0" i="0" u="none" strike="noStrike" kern="1200" cap="none" spc="-150" normalizeH="0" baseline="0" noProof="0" dirty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나눔스퀘어 ExtraBold"/>
                <a:ea typeface="+mj-ea"/>
                <a:cs typeface="+mn-cs"/>
              </a:rPr>
              <a:t>, 21</a:t>
            </a:r>
            <a:r>
              <a:rPr kumimoji="0" lang="ko-KR" altLang="en-US" sz="1200" b="0" i="0" u="none" strike="noStrike" kern="1200" cap="none" spc="-150" normalizeH="0" baseline="0" noProof="0" dirty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나눔스퀘어 ExtraBold"/>
                <a:ea typeface="+mj-ea"/>
                <a:cs typeface="+mn-cs"/>
              </a:rPr>
              <a:t>개 열로 재구성됨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762E39F-4B96-47AB-A188-DFFE339004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4958" y="1383507"/>
            <a:ext cx="5165087" cy="230975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7C95088-0448-48B1-ADBF-C607B521B62A}"/>
              </a:ext>
            </a:extLst>
          </p:cNvPr>
          <p:cNvSpPr txBox="1"/>
          <p:nvPr/>
        </p:nvSpPr>
        <p:spPr>
          <a:xfrm>
            <a:off x="513172" y="3122052"/>
            <a:ext cx="45619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-150" normalizeH="0" baseline="0" noProof="0" dirty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나눔스퀘어 Light"/>
                <a:ea typeface="나눔스퀘어 Light"/>
                <a:cs typeface="+mn-cs"/>
              </a:rPr>
              <a:t>5. ‘</a:t>
            </a:r>
            <a:r>
              <a:rPr kumimoji="0" lang="ko-KR" altLang="en-US" sz="1600" b="1" i="0" u="none" strike="noStrike" kern="1200" cap="none" spc="-150" normalizeH="0" baseline="0" noProof="0" dirty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나눔스퀘어 Light"/>
                <a:ea typeface="나눔스퀘어 Light"/>
                <a:cs typeface="+mn-cs"/>
              </a:rPr>
              <a:t>지역</a:t>
            </a:r>
            <a:r>
              <a:rPr kumimoji="0" lang="en-US" altLang="ko-KR" sz="1600" b="1" i="0" u="none" strike="noStrike" kern="1200" cap="none" spc="-150" normalizeH="0" baseline="0" noProof="0" dirty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나눔스퀘어 Light"/>
                <a:ea typeface="나눔스퀘어 Light"/>
                <a:cs typeface="+mn-cs"/>
              </a:rPr>
              <a:t>’ </a:t>
            </a:r>
            <a:r>
              <a:rPr kumimoji="0" lang="ko-KR" altLang="en-US" sz="1600" b="1" i="0" u="none" strike="noStrike" kern="1200" cap="none" spc="-150" normalizeH="0" baseline="0" noProof="0" dirty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나눔스퀘어 Light"/>
                <a:ea typeface="나눔스퀘어 Light"/>
                <a:cs typeface="+mn-cs"/>
              </a:rPr>
              <a:t>라벨 인코딩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E712D71-5342-424F-9B39-487CA01013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719" b="2015"/>
          <a:stretch/>
        </p:blipFill>
        <p:spPr>
          <a:xfrm>
            <a:off x="6134957" y="3821483"/>
            <a:ext cx="5165087" cy="57832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6366888-8F54-4184-8C40-FFACA36E4C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706" y="4572969"/>
            <a:ext cx="10730338" cy="190886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DE655CF-859D-43A2-9C97-21CFB0EFE053}"/>
              </a:ext>
            </a:extLst>
          </p:cNvPr>
          <p:cNvSpPr txBox="1"/>
          <p:nvPr/>
        </p:nvSpPr>
        <p:spPr>
          <a:xfrm>
            <a:off x="569706" y="3516175"/>
            <a:ext cx="4687257" cy="610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marR="0" lvl="0" indent="-171450" algn="just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altLang="ko-KR" sz="1200" b="0" i="0" u="none" strike="noStrike" kern="1200" cap="none" spc="-150" normalizeH="0" baseline="0" noProof="0" dirty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나눔스퀘어 ExtraBold"/>
                <a:ea typeface="+mj-ea"/>
                <a:cs typeface="+mn-cs"/>
              </a:rPr>
              <a:t>‘</a:t>
            </a:r>
            <a:r>
              <a:rPr kumimoji="0" lang="ko-KR" altLang="en-US" sz="1200" b="0" i="0" u="none" strike="noStrike" kern="1200" cap="none" spc="-150" normalizeH="0" baseline="0" noProof="0" dirty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나눔스퀘어 ExtraBold"/>
                <a:ea typeface="+mj-ea"/>
                <a:cs typeface="+mn-cs"/>
              </a:rPr>
              <a:t>지역</a:t>
            </a:r>
            <a:r>
              <a:rPr kumimoji="0" lang="en-US" altLang="ko-KR" sz="1200" b="0" i="0" u="none" strike="noStrike" kern="1200" cap="none" spc="-150" normalizeH="0" baseline="0" noProof="0" dirty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나눔스퀘어 ExtraBold"/>
                <a:ea typeface="+mj-ea"/>
                <a:cs typeface="+mn-cs"/>
              </a:rPr>
              <a:t>’</a:t>
            </a:r>
            <a:r>
              <a:rPr kumimoji="0" lang="ko-KR" altLang="en-US" sz="1200" b="0" i="0" u="none" strike="noStrike" kern="1200" cap="none" spc="-150" normalizeH="0" baseline="0" noProof="0" dirty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나눔스퀘어 ExtraBold"/>
                <a:ea typeface="+mj-ea"/>
                <a:cs typeface="+mn-cs"/>
              </a:rPr>
              <a:t> 컬럼은 범주형 변수로 구성됨</a:t>
            </a:r>
            <a:endParaRPr kumimoji="0" lang="en-US" altLang="ko-KR" sz="1200" b="0" i="0" u="none" strike="noStrike" kern="1200" cap="none" spc="-150" normalizeH="0" baseline="0" noProof="0" dirty="0">
              <a:ln>
                <a:noFill/>
              </a:ln>
              <a:solidFill>
                <a:srgbClr val="393939"/>
              </a:solidFill>
              <a:effectLst/>
              <a:uLnTx/>
              <a:uFillTx/>
              <a:latin typeface="나눔스퀘어 ExtraBold"/>
              <a:ea typeface="+mj-ea"/>
              <a:cs typeface="+mn-cs"/>
            </a:endParaRPr>
          </a:p>
          <a:p>
            <a:pPr marL="171450" marR="0" lvl="0" indent="-171450" algn="just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200" b="0" i="0" u="none" strike="noStrike" kern="1200" cap="none" spc="-150" normalizeH="0" baseline="0" noProof="0" dirty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나눔스퀘어 ExtraBold"/>
                <a:ea typeface="+mj-ea"/>
                <a:cs typeface="+mn-cs"/>
              </a:rPr>
              <a:t>모델 학습을 위해 </a:t>
            </a:r>
            <a:r>
              <a:rPr kumimoji="0" lang="en-US" altLang="ko-KR" sz="1200" b="0" i="0" u="none" strike="noStrike" kern="1200" cap="none" spc="-150" normalizeH="0" baseline="0" noProof="0" dirty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나눔스퀘어 ExtraBold"/>
                <a:ea typeface="+mj-ea"/>
                <a:cs typeface="+mn-cs"/>
              </a:rPr>
              <a:t>Label Encoder</a:t>
            </a:r>
            <a:r>
              <a:rPr kumimoji="0" lang="ko-KR" altLang="en-US" sz="1200" b="0" i="0" u="none" strike="noStrike" kern="1200" cap="none" spc="-150" normalizeH="0" baseline="0" noProof="0" dirty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나눔스퀘어 ExtraBold"/>
                <a:ea typeface="+mj-ea"/>
                <a:cs typeface="+mn-cs"/>
              </a:rPr>
              <a:t>를 통해 숫자로 바꿔준다</a:t>
            </a:r>
            <a:endParaRPr kumimoji="0" lang="en-US" altLang="ko-KR" sz="1200" b="0" i="0" u="none" strike="noStrike" kern="1200" cap="none" spc="-150" normalizeH="0" baseline="0" noProof="0" dirty="0">
              <a:ln>
                <a:noFill/>
              </a:ln>
              <a:solidFill>
                <a:srgbClr val="393939"/>
              </a:solidFill>
              <a:effectLst/>
              <a:uLnTx/>
              <a:uFillTx/>
              <a:latin typeface="나눔스퀘어 ExtraBold"/>
              <a:ea typeface="+mj-ea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5AFC90F-3B51-49CC-9D88-9669C1D99677}"/>
              </a:ext>
            </a:extLst>
          </p:cNvPr>
          <p:cNvSpPr txBox="1"/>
          <p:nvPr/>
        </p:nvSpPr>
        <p:spPr>
          <a:xfrm>
            <a:off x="5430157" y="6506884"/>
            <a:ext cx="10094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1" i="0" u="none" strike="noStrike" kern="1200" cap="none" spc="-150" normalizeH="0" baseline="0" noProof="0" dirty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최종  </a:t>
            </a:r>
            <a:r>
              <a:rPr kumimoji="0" lang="en-US" altLang="ko-KR" sz="1100" b="1" i="0" u="none" strike="noStrike" kern="1200" cap="none" spc="-150" normalizeH="0" baseline="0" noProof="0" dirty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Train</a:t>
            </a:r>
            <a:r>
              <a:rPr kumimoji="0" lang="ko-KR" altLang="en-US" sz="1100" b="1" i="0" u="none" strike="noStrike" kern="1200" cap="none" spc="-150" normalizeH="0" baseline="0" noProof="0" dirty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100" b="1" i="0" u="none" strike="noStrike" kern="1200" cap="none" spc="-150" normalizeH="0" baseline="0" noProof="0" dirty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data</a:t>
            </a:r>
            <a:endParaRPr kumimoji="0" lang="ko-KR" altLang="en-US" sz="1100" b="1" i="0" u="none" strike="noStrike" kern="1200" cap="none" spc="-150" normalizeH="0" baseline="0" noProof="0" dirty="0">
              <a:ln>
                <a:noFill/>
              </a:ln>
              <a:solidFill>
                <a:srgbClr val="393939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0E90393-57B5-4AAB-84E2-3D8EA90E410F}"/>
              </a:ext>
            </a:extLst>
          </p:cNvPr>
          <p:cNvSpPr txBox="1"/>
          <p:nvPr/>
        </p:nvSpPr>
        <p:spPr>
          <a:xfrm>
            <a:off x="373710" y="338425"/>
            <a:ext cx="25578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</a:rPr>
              <a:t>Part3</a:t>
            </a:r>
            <a:r>
              <a:rPr lang="en-US" altLang="ko-KR" sz="2000">
                <a:solidFill>
                  <a:schemeClr val="bg1"/>
                </a:solidFill>
              </a:rPr>
              <a:t>. </a:t>
            </a:r>
            <a:r>
              <a:rPr lang="ko-KR" altLang="en-US" sz="2000" dirty="0">
                <a:solidFill>
                  <a:schemeClr val="bg1"/>
                </a:solidFill>
              </a:rPr>
              <a:t>데이터 </a:t>
            </a:r>
            <a:r>
              <a:rPr lang="ko-KR" altLang="en-US" sz="2000" dirty="0" err="1">
                <a:solidFill>
                  <a:schemeClr val="bg1"/>
                </a:solidFill>
              </a:rPr>
              <a:t>전처리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95340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31F6F75-B221-4061-B962-758F7C3BEBF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74720" y="0"/>
            <a:ext cx="871728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FB742AF-8DE1-4801-BAAB-FF7C033D40F3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179BA947-DE11-7D45-9535-77F84CDE185A}"/>
              </a:ext>
            </a:extLst>
          </p:cNvPr>
          <p:cNvGrpSpPr/>
          <p:nvPr/>
        </p:nvGrpSpPr>
        <p:grpSpPr>
          <a:xfrm>
            <a:off x="594653" y="2326696"/>
            <a:ext cx="4896758" cy="1670355"/>
            <a:chOff x="589600" y="2256645"/>
            <a:chExt cx="4896758" cy="167035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9B29B74-5530-431A-9A1D-6C360E5E40A6}"/>
                </a:ext>
              </a:extLst>
            </p:cNvPr>
            <p:cNvSpPr txBox="1"/>
            <p:nvPr/>
          </p:nvSpPr>
          <p:spPr>
            <a:xfrm>
              <a:off x="598799" y="3119633"/>
              <a:ext cx="356540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150" dirty="0">
                  <a:solidFill>
                    <a:schemeClr val="bg1"/>
                  </a:solidFill>
                </a:rPr>
                <a:t>모델학습 적용 및 평가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D6DC040-1911-4DE1-B7BA-8D50B20BC5F8}"/>
                </a:ext>
              </a:extLst>
            </p:cNvPr>
            <p:cNvSpPr txBox="1"/>
            <p:nvPr/>
          </p:nvSpPr>
          <p:spPr>
            <a:xfrm>
              <a:off x="589600" y="2256645"/>
              <a:ext cx="96282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>
                  <a:solidFill>
                    <a:schemeClr val="bg1"/>
                  </a:solidFill>
                </a:rPr>
                <a:t>Part 4 </a:t>
              </a:r>
              <a:endParaRPr lang="ko-KR" altLang="en-US" sz="2000" dirty="0">
                <a:solidFill>
                  <a:schemeClr val="bg1"/>
                </a:solidFill>
              </a:endParaRPr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E9C7568C-DA98-40CE-9115-1F19853EEDF6}"/>
                </a:ext>
              </a:extLst>
            </p:cNvPr>
            <p:cNvCxnSpPr>
              <a:cxnSpLocks/>
            </p:cNvCxnSpPr>
            <p:nvPr/>
          </p:nvCxnSpPr>
          <p:spPr>
            <a:xfrm>
              <a:off x="608735" y="2835487"/>
              <a:ext cx="4877623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1">
              <a:extLst>
                <a:ext uri="{FF2B5EF4-FFF2-40B4-BE49-F238E27FC236}">
                  <a16:creationId xmlns:a16="http://schemas.microsoft.com/office/drawing/2014/main" id="{7646844A-6089-AD45-8CBC-50DCAA54514D}"/>
                </a:ext>
              </a:extLst>
            </p:cNvPr>
            <p:cNvCxnSpPr>
              <a:cxnSpLocks/>
            </p:cNvCxnSpPr>
            <p:nvPr/>
          </p:nvCxnSpPr>
          <p:spPr>
            <a:xfrm>
              <a:off x="608735" y="3927000"/>
              <a:ext cx="4877623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042837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직사각형 50">
            <a:extLst>
              <a:ext uri="{FF2B5EF4-FFF2-40B4-BE49-F238E27FC236}">
                <a16:creationId xmlns:a16="http://schemas.microsoft.com/office/drawing/2014/main" id="{B64DBE7F-FF7D-49D5-ACAB-B4BD6D18EC0B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OTF_ac" panose="020B0600000101010101" pitchFamily="34" charset="-127"/>
              <a:ea typeface="나눔스퀘어OTF_ac" panose="020B0600000101010101" pitchFamily="34" charset="-127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6F2FE9C-6575-44CA-9364-C0C3FF8EF17A}"/>
              </a:ext>
            </a:extLst>
          </p:cNvPr>
          <p:cNvSpPr txBox="1"/>
          <p:nvPr/>
        </p:nvSpPr>
        <p:spPr>
          <a:xfrm>
            <a:off x="2911110" y="5732255"/>
            <a:ext cx="663092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OTF_ac" panose="020B0600000101010101" pitchFamily="34" charset="-127"/>
                <a:ea typeface="나눔스퀘어OTF_ac" panose="020B0600000101010101" pitchFamily="34" charset="-127"/>
                <a:cs typeface="+mn-cs"/>
              </a:rPr>
              <a:t>R2_Score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OTF_ac" panose="020B0600000101010101" pitchFamily="34" charset="-127"/>
                <a:ea typeface="나눔스퀘어OTF_ac" panose="020B0600000101010101" pitchFamily="34" charset="-127"/>
                <a:cs typeface="+mn-cs"/>
              </a:rPr>
              <a:t>를 기준으로 상위 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OTF_ac" panose="020B0600000101010101" pitchFamily="34" charset="-127"/>
                <a:ea typeface="나눔스퀘어OTF_ac" panose="020B0600000101010101" pitchFamily="34" charset="-127"/>
                <a:cs typeface="+mn-cs"/>
              </a:rPr>
              <a:t>3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OTF_ac" panose="020B0600000101010101" pitchFamily="34" charset="-127"/>
                <a:ea typeface="나눔스퀘어OTF_ac" panose="020B0600000101010101" pitchFamily="34" charset="-127"/>
                <a:cs typeface="+mn-cs"/>
              </a:rPr>
              <a:t>개의 모델 선정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0CCBF89-A833-487A-AE87-932DF6F6F5E1}"/>
              </a:ext>
            </a:extLst>
          </p:cNvPr>
          <p:cNvSpPr txBox="1"/>
          <p:nvPr/>
        </p:nvSpPr>
        <p:spPr>
          <a:xfrm>
            <a:off x="4352231" y="6175656"/>
            <a:ext cx="449163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OTF_ac" panose="020B0600000101010101" pitchFamily="34" charset="-127"/>
                <a:ea typeface="나눔스퀘어OTF_ac" panose="020B0600000101010101" pitchFamily="34" charset="-127"/>
                <a:cs typeface="+mn-cs"/>
              </a:rPr>
              <a:t>Lasso / Linear / </a:t>
            </a:r>
            <a:r>
              <a:rPr lang="en-US" altLang="ko-KR" sz="2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Ridge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OTF_ac" panose="020B0600000101010101" pitchFamily="34" charset="-127"/>
              <a:ea typeface="나눔스퀘어OTF_ac" panose="020B0600000101010101" pitchFamily="34" charset="-127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47E1A9-07AC-4FF2-B1ED-3164A9EDBC7F}"/>
              </a:ext>
            </a:extLst>
          </p:cNvPr>
          <p:cNvSpPr txBox="1"/>
          <p:nvPr/>
        </p:nvSpPr>
        <p:spPr>
          <a:xfrm>
            <a:off x="373710" y="338425"/>
            <a:ext cx="20448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</a:rPr>
              <a:t>Part4. </a:t>
            </a:r>
            <a:r>
              <a:rPr lang="ko-KR" altLang="en-US" sz="2000" dirty="0">
                <a:solidFill>
                  <a:schemeClr val="bg1"/>
                </a:solidFill>
              </a:rPr>
              <a:t>모델 선정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3F0AB48-D91A-4390-ADC6-212F90392F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6137" y="1626551"/>
            <a:ext cx="8764631" cy="3977794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2C2D1DF6-AAED-460A-B736-47085275CF4D}"/>
              </a:ext>
            </a:extLst>
          </p:cNvPr>
          <p:cNvSpPr/>
          <p:nvPr/>
        </p:nvSpPr>
        <p:spPr>
          <a:xfrm>
            <a:off x="2528977" y="1773297"/>
            <a:ext cx="7338923" cy="118897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Ligh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978585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직사각형 50">
            <a:extLst>
              <a:ext uri="{FF2B5EF4-FFF2-40B4-BE49-F238E27FC236}">
                <a16:creationId xmlns:a16="http://schemas.microsoft.com/office/drawing/2014/main" id="{B64DBE7F-FF7D-49D5-ACAB-B4BD6D18EC0B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OTF_ac" panose="020B0600000101010101" pitchFamily="34" charset="-127"/>
              <a:ea typeface="나눔스퀘어OTF_ac" panose="020B0600000101010101" pitchFamily="34" charset="-127"/>
              <a:cs typeface="+mn-cs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81823E7A-D15C-4E69-A152-5C87901140C0}"/>
              </a:ext>
            </a:extLst>
          </p:cNvPr>
          <p:cNvGrpSpPr/>
          <p:nvPr/>
        </p:nvGrpSpPr>
        <p:grpSpPr>
          <a:xfrm>
            <a:off x="1949963" y="2318265"/>
            <a:ext cx="3250665" cy="3508788"/>
            <a:chOff x="635513" y="2289690"/>
            <a:chExt cx="3250665" cy="3508788"/>
          </a:xfrm>
        </p:grpSpPr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DAB04978-7485-46D1-BCA7-0A8CADF6292B}"/>
                </a:ext>
              </a:extLst>
            </p:cNvPr>
            <p:cNvGrpSpPr/>
            <p:nvPr/>
          </p:nvGrpSpPr>
          <p:grpSpPr>
            <a:xfrm>
              <a:off x="635513" y="2289690"/>
              <a:ext cx="3250665" cy="3508788"/>
              <a:chOff x="904240" y="2190972"/>
              <a:chExt cx="3250665" cy="3508788"/>
            </a:xfrm>
          </p:grpSpPr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E8D709AA-3F1E-4E56-92E7-0E1268E43FFA}"/>
                  </a:ext>
                </a:extLst>
              </p:cNvPr>
              <p:cNvSpPr/>
              <p:nvPr/>
            </p:nvSpPr>
            <p:spPr>
              <a:xfrm>
                <a:off x="904240" y="2190974"/>
                <a:ext cx="3250665" cy="3508786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OTF_ac" panose="020B0600000101010101" pitchFamily="34" charset="-127"/>
                  <a:ea typeface="나눔스퀘어OTF_ac" panose="020B0600000101010101" pitchFamily="34" charset="-127"/>
                  <a:cs typeface="+mn-cs"/>
                </a:endParaRPr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4EA5D80D-9500-44BA-B329-A02287E1F50E}"/>
                  </a:ext>
                </a:extLst>
              </p:cNvPr>
              <p:cNvSpPr/>
              <p:nvPr/>
            </p:nvSpPr>
            <p:spPr>
              <a:xfrm>
                <a:off x="904240" y="2190972"/>
                <a:ext cx="3250665" cy="60428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스퀘어OTF_ac" panose="020B0600000101010101" pitchFamily="34" charset="-127"/>
                    <a:ea typeface="나눔스퀘어OTF_ac" panose="020B0600000101010101" pitchFamily="34" charset="-127"/>
                    <a:cs typeface="+mn-cs"/>
                  </a:rPr>
                  <a:t>Linear Regression</a:t>
                </a:r>
                <a:endPara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OTF_ac" panose="020B0600000101010101" pitchFamily="34" charset="-127"/>
                  <a:ea typeface="나눔스퀘어OTF_ac" panose="020B0600000101010101" pitchFamily="34" charset="-127"/>
                  <a:cs typeface="+mn-cs"/>
                </a:endParaRP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7C410B5-3E0E-44FA-B9BE-74E187FB5DA6}"/>
                  </a:ext>
                </a:extLst>
              </p:cNvPr>
              <p:cNvSpPr txBox="1"/>
              <p:nvPr/>
            </p:nvSpPr>
            <p:spPr>
              <a:xfrm>
                <a:off x="1052303" y="3418916"/>
                <a:ext cx="2954535" cy="17186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marR="0" lvl="0" indent="-171450" algn="just" defTabSz="914400" rtl="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Char char="-"/>
                  <a:tabLst/>
                  <a:defRPr/>
                </a:pPr>
                <a:r>
                  <a:rPr kumimoji="0" lang="ko-KR" altLang="en-US" sz="1200" b="0" i="0" u="none" strike="noStrike" kern="1200" cap="none" spc="-150" normalizeH="0" baseline="0" noProof="0" dirty="0">
                    <a:ln>
                      <a:noFill/>
                    </a:ln>
                    <a:solidFill>
                      <a:srgbClr val="393939"/>
                    </a:solidFill>
                    <a:effectLst/>
                    <a:uLnTx/>
                    <a:uFillTx/>
                    <a:latin typeface="나눔스퀘어 ExtraBold"/>
                    <a:ea typeface="+mj-ea"/>
                    <a:cs typeface="+mn-cs"/>
                  </a:rPr>
                  <a:t>직선 형태의 추세선을 통해 종속변수를 예측</a:t>
                </a:r>
                <a:r>
                  <a:rPr kumimoji="0" lang="en-US" altLang="ko-KR" sz="1200" b="0" i="0" u="none" strike="noStrike" kern="1200" cap="none" spc="-150" normalizeH="0" baseline="0" noProof="0" dirty="0">
                    <a:ln>
                      <a:noFill/>
                    </a:ln>
                    <a:solidFill>
                      <a:srgbClr val="393939"/>
                    </a:solidFill>
                    <a:effectLst/>
                    <a:uLnTx/>
                    <a:uFillTx/>
                    <a:latin typeface="나눔스퀘어 ExtraBold"/>
                    <a:ea typeface="+mj-ea"/>
                    <a:cs typeface="+mn-cs"/>
                  </a:rPr>
                  <a:t>(</a:t>
                </a:r>
                <a:r>
                  <a:rPr kumimoji="0" lang="ko-KR" altLang="en-US" sz="1200" b="0" i="0" u="none" strike="noStrike" kern="1200" cap="none" spc="-150" normalizeH="0" baseline="0" noProof="0" dirty="0">
                    <a:ln>
                      <a:noFill/>
                    </a:ln>
                    <a:solidFill>
                      <a:srgbClr val="393939"/>
                    </a:solidFill>
                    <a:effectLst/>
                    <a:uLnTx/>
                    <a:uFillTx/>
                    <a:latin typeface="나눔스퀘어 ExtraBold"/>
                    <a:ea typeface="+mj-ea"/>
                    <a:cs typeface="+mn-cs"/>
                  </a:rPr>
                  <a:t>선형 방정식의 계수를 추정하는 기법 </a:t>
                </a:r>
                <a:r>
                  <a:rPr kumimoji="0" lang="en-US" altLang="ko-KR" sz="1200" b="0" i="0" u="none" strike="noStrike" kern="1200" cap="none" spc="-150" normalizeH="0" baseline="0" noProof="0" dirty="0">
                    <a:ln>
                      <a:noFill/>
                    </a:ln>
                    <a:solidFill>
                      <a:srgbClr val="393939"/>
                    </a:solidFill>
                    <a:effectLst/>
                    <a:uLnTx/>
                    <a:uFillTx/>
                    <a:latin typeface="나눔스퀘어 ExtraBold"/>
                    <a:ea typeface="+mj-ea"/>
                    <a:cs typeface="+mn-cs"/>
                  </a:rPr>
                  <a:t>)</a:t>
                </a:r>
              </a:p>
              <a:p>
                <a:pPr marL="171450" marR="0" lvl="0" indent="-171450" algn="just" defTabSz="914400" rtl="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Char char="-"/>
                  <a:tabLst/>
                  <a:defRPr/>
                </a:pPr>
                <a:endParaRPr kumimoji="0" lang="en-US" altLang="ko-KR" sz="1200" b="0" i="0" u="none" strike="noStrike" kern="1200" cap="none" spc="-150" normalizeH="0" baseline="0" noProof="0" dirty="0">
                  <a:ln>
                    <a:noFill/>
                  </a:ln>
                  <a:solidFill>
                    <a:srgbClr val="393939"/>
                  </a:solidFill>
                  <a:effectLst/>
                  <a:uLnTx/>
                  <a:uFillTx/>
                  <a:latin typeface="나눔스퀘어 ExtraBold"/>
                  <a:ea typeface="+mj-ea"/>
                  <a:cs typeface="+mn-cs"/>
                </a:endParaRPr>
              </a:p>
              <a:p>
                <a:pPr marL="171450" marR="0" lvl="0" indent="-171450" algn="just" defTabSz="914400" rtl="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Char char="-"/>
                  <a:tabLst/>
                  <a:defRPr/>
                </a:pPr>
                <a:endParaRPr kumimoji="0" lang="en-US" altLang="ko-KR" sz="1200" b="0" i="0" u="none" strike="noStrike" kern="1200" cap="none" spc="-150" normalizeH="0" baseline="0" noProof="0" dirty="0">
                  <a:ln>
                    <a:noFill/>
                  </a:ln>
                  <a:solidFill>
                    <a:srgbClr val="393939"/>
                  </a:solidFill>
                  <a:effectLst/>
                  <a:uLnTx/>
                  <a:uFillTx/>
                  <a:latin typeface="나눔스퀘어 ExtraBold"/>
                  <a:ea typeface="+mj-ea"/>
                  <a:cs typeface="+mn-cs"/>
                </a:endParaRPr>
              </a:p>
              <a:p>
                <a:pPr marL="171450" marR="0" lvl="0" indent="-171450" algn="just" defTabSz="914400" rtl="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Char char="-"/>
                  <a:tabLst/>
                  <a:defRPr/>
                </a:pPr>
                <a:r>
                  <a:rPr kumimoji="0" lang="ko-KR" altLang="en-US" sz="1200" b="0" i="0" u="none" strike="noStrike" kern="1200" cap="none" spc="-150" normalizeH="0" baseline="0" noProof="0" dirty="0">
                    <a:ln>
                      <a:noFill/>
                    </a:ln>
                    <a:solidFill>
                      <a:srgbClr val="393939"/>
                    </a:solidFill>
                    <a:effectLst/>
                    <a:uLnTx/>
                    <a:uFillTx/>
                    <a:latin typeface="나눔스퀘어 ExtraBold"/>
                    <a:ea typeface="+mj-ea"/>
                    <a:cs typeface="+mn-cs"/>
                  </a:rPr>
                  <a:t>선형 모델의 오차 제곱 합인 </a:t>
                </a:r>
                <a:r>
                  <a:rPr kumimoji="0" lang="ko-KR" altLang="en-US" sz="1200" b="0" i="0" u="none" strike="noStrike" kern="1200" cap="none" spc="-150" normalizeH="0" baseline="0" noProof="0" dirty="0" err="1">
                    <a:ln>
                      <a:noFill/>
                    </a:ln>
                    <a:solidFill>
                      <a:srgbClr val="393939"/>
                    </a:solidFill>
                    <a:effectLst/>
                    <a:uLnTx/>
                    <a:uFillTx/>
                    <a:latin typeface="나눔스퀘어 ExtraBold"/>
                    <a:ea typeface="+mj-ea"/>
                    <a:cs typeface="+mn-cs"/>
                  </a:rPr>
                  <a:t>잔차</a:t>
                </a:r>
                <a:r>
                  <a:rPr kumimoji="0" lang="ko-KR" altLang="en-US" sz="1200" b="0" i="0" u="none" strike="noStrike" kern="1200" cap="none" spc="-150" normalizeH="0" baseline="0" noProof="0" dirty="0">
                    <a:ln>
                      <a:noFill/>
                    </a:ln>
                    <a:solidFill>
                      <a:srgbClr val="393939"/>
                    </a:solidFill>
                    <a:effectLst/>
                    <a:uLnTx/>
                    <a:uFillTx/>
                    <a:latin typeface="나눔스퀘어 ExtraBold"/>
                    <a:ea typeface="+mj-ea"/>
                    <a:cs typeface="+mn-cs"/>
                  </a:rPr>
                  <a:t> </a:t>
                </a:r>
                <a:r>
                  <a:rPr kumimoji="0" lang="ko-KR" altLang="en-US" sz="1200" b="0" i="0" u="none" strike="noStrike" kern="1200" cap="none" spc="-150" normalizeH="0" baseline="0" noProof="0" dirty="0" err="1">
                    <a:ln>
                      <a:noFill/>
                    </a:ln>
                    <a:solidFill>
                      <a:srgbClr val="393939"/>
                    </a:solidFill>
                    <a:effectLst/>
                    <a:uLnTx/>
                    <a:uFillTx/>
                    <a:latin typeface="나눔스퀘어 ExtraBold"/>
                    <a:ea typeface="+mj-ea"/>
                    <a:cs typeface="+mn-cs"/>
                  </a:rPr>
                  <a:t>제곱합</a:t>
                </a:r>
                <a:r>
                  <a:rPr kumimoji="0" lang="en-US" altLang="ko-KR" sz="1200" b="0" i="0" u="none" strike="noStrike" kern="1200" cap="none" spc="-150" normalizeH="0" baseline="0" noProof="0" dirty="0">
                    <a:ln>
                      <a:noFill/>
                    </a:ln>
                    <a:solidFill>
                      <a:srgbClr val="393939"/>
                    </a:solidFill>
                    <a:effectLst/>
                    <a:uLnTx/>
                    <a:uFillTx/>
                    <a:latin typeface="나눔스퀘어 ExtraBold"/>
                    <a:ea typeface="+mj-ea"/>
                    <a:cs typeface="+mn-cs"/>
                  </a:rPr>
                  <a:t>(RSS)</a:t>
                </a:r>
                <a:r>
                  <a:rPr kumimoji="0" lang="ko-KR" altLang="en-US" sz="1200" b="0" i="0" u="none" strike="noStrike" kern="1200" cap="none" spc="-150" normalizeH="0" baseline="0" noProof="0" dirty="0">
                    <a:ln>
                      <a:noFill/>
                    </a:ln>
                    <a:solidFill>
                      <a:srgbClr val="393939"/>
                    </a:solidFill>
                    <a:effectLst/>
                    <a:uLnTx/>
                    <a:uFillTx/>
                    <a:latin typeface="나눔스퀘어 ExtraBold"/>
                    <a:ea typeface="+mj-ea"/>
                    <a:cs typeface="+mn-cs"/>
                  </a:rPr>
                  <a:t>을 최소화하기 위해</a:t>
                </a:r>
                <a:r>
                  <a:rPr kumimoji="0" lang="en-US" altLang="ko-KR" sz="1200" b="0" i="0" u="none" strike="noStrike" kern="1200" cap="none" spc="-150" normalizeH="0" baseline="0" noProof="0" dirty="0">
                    <a:ln>
                      <a:noFill/>
                    </a:ln>
                    <a:solidFill>
                      <a:srgbClr val="393939"/>
                    </a:solidFill>
                    <a:effectLst/>
                    <a:uLnTx/>
                    <a:uFillTx/>
                    <a:latin typeface="나눔스퀘어 ExtraBold"/>
                    <a:ea typeface="+mj-ea"/>
                    <a:cs typeface="+mn-cs"/>
                  </a:rPr>
                  <a:t>, </a:t>
                </a:r>
                <a:r>
                  <a:rPr kumimoji="0" lang="ko-KR" altLang="en-US" sz="1200" b="0" i="0" u="none" strike="noStrike" kern="1200" cap="none" spc="-150" normalizeH="0" baseline="0" noProof="0" dirty="0">
                    <a:ln>
                      <a:noFill/>
                    </a:ln>
                    <a:solidFill>
                      <a:srgbClr val="393939"/>
                    </a:solidFill>
                    <a:effectLst/>
                    <a:uLnTx/>
                    <a:uFillTx/>
                    <a:latin typeface="나눔스퀘어 ExtraBold"/>
                    <a:ea typeface="+mj-ea"/>
                    <a:cs typeface="+mn-cs"/>
                  </a:rPr>
                  <a:t>최소 </a:t>
                </a:r>
                <a:r>
                  <a:rPr kumimoji="0" lang="ko-KR" altLang="en-US" sz="1200" b="0" i="0" u="none" strike="noStrike" kern="1200" cap="none" spc="-150" normalizeH="0" baseline="0" noProof="0" dirty="0" err="1">
                    <a:ln>
                      <a:noFill/>
                    </a:ln>
                    <a:solidFill>
                      <a:srgbClr val="393939"/>
                    </a:solidFill>
                    <a:effectLst/>
                    <a:uLnTx/>
                    <a:uFillTx/>
                    <a:latin typeface="나눔스퀘어 ExtraBold"/>
                    <a:ea typeface="+mj-ea"/>
                    <a:cs typeface="+mn-cs"/>
                  </a:rPr>
                  <a:t>제곱법</a:t>
                </a:r>
                <a:r>
                  <a:rPr kumimoji="0" lang="ko-KR" altLang="en-US" sz="1200" b="0" i="0" u="none" strike="noStrike" kern="1200" cap="none" spc="-150" normalizeH="0" baseline="0" noProof="0" dirty="0">
                    <a:ln>
                      <a:noFill/>
                    </a:ln>
                    <a:solidFill>
                      <a:srgbClr val="393939"/>
                    </a:solidFill>
                    <a:effectLst/>
                    <a:uLnTx/>
                    <a:uFillTx/>
                    <a:latin typeface="나눔스퀘어 ExtraBold"/>
                    <a:ea typeface="+mj-ea"/>
                    <a:cs typeface="+mn-cs"/>
                  </a:rPr>
                  <a:t> 사용</a:t>
                </a:r>
                <a:endParaRPr kumimoji="0" lang="en-US" altLang="ko-KR" sz="1200" b="0" i="0" u="none" strike="noStrike" kern="1200" cap="none" spc="-150" normalizeH="0" baseline="0" noProof="0" dirty="0">
                  <a:ln>
                    <a:noFill/>
                  </a:ln>
                  <a:solidFill>
                    <a:srgbClr val="393939"/>
                  </a:solidFill>
                  <a:effectLst/>
                  <a:uLnTx/>
                  <a:uFillTx/>
                  <a:latin typeface="나눔스퀘어 ExtraBold"/>
                  <a:ea typeface="+mj-ea"/>
                  <a:cs typeface="+mn-cs"/>
                </a:endParaRPr>
              </a:p>
            </p:txBody>
          </p:sp>
        </p:grpSp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ABAE1E5E-A856-4F2E-AC35-F82018D511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05654" y="3055279"/>
              <a:ext cx="2304613" cy="373721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0B226D0E-518E-4A3D-AA8D-6F1EEDD99D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14100"/>
            <a:stretch/>
          </p:blipFill>
          <p:spPr>
            <a:xfrm>
              <a:off x="1105654" y="4192745"/>
              <a:ext cx="2301729" cy="368389"/>
            </a:xfrm>
            <a:prstGeom prst="rect">
              <a:avLst/>
            </a:prstGeom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3855FE4D-11AA-4F18-B602-363B9AEA5B78}"/>
              </a:ext>
            </a:extLst>
          </p:cNvPr>
          <p:cNvSpPr txBox="1"/>
          <p:nvPr/>
        </p:nvSpPr>
        <p:spPr>
          <a:xfrm>
            <a:off x="783576" y="1419737"/>
            <a:ext cx="6102990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just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나눔스퀘어 ExtraBold"/>
                <a:ea typeface="+mj-ea"/>
                <a:cs typeface="+mn-cs"/>
              </a:rPr>
              <a:t>회귀</a:t>
            </a:r>
            <a:r>
              <a:rPr kumimoji="0" lang="en-US" altLang="ko-KR" sz="1800" b="0" i="0" u="none" strike="noStrike" kern="1200" cap="none" spc="-150" normalizeH="0" baseline="0" noProof="0" dirty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나눔스퀘어 ExtraBold"/>
                <a:ea typeface="+mj-ea"/>
                <a:cs typeface="+mn-cs"/>
              </a:rPr>
              <a:t>: </a:t>
            </a: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나눔스퀘어 ExtraBold"/>
                <a:ea typeface="+mj-ea"/>
                <a:cs typeface="+mn-cs"/>
              </a:rPr>
              <a:t>독립변수 </a:t>
            </a:r>
            <a:r>
              <a:rPr kumimoji="0" lang="en-US" altLang="ko-KR" sz="1800" b="0" i="0" u="none" strike="noStrike" kern="1200" cap="none" spc="-150" normalizeH="0" baseline="0" noProof="0" dirty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나눔스퀘어 ExtraBold"/>
                <a:ea typeface="+mj-ea"/>
                <a:cs typeface="+mn-cs"/>
              </a:rPr>
              <a:t>X</a:t>
            </a: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나눔스퀘어 ExtraBold"/>
                <a:ea typeface="+mj-ea"/>
                <a:cs typeface="+mn-cs"/>
              </a:rPr>
              <a:t>를 사용하여</a:t>
            </a:r>
            <a:r>
              <a:rPr kumimoji="0" lang="en-US" altLang="ko-KR" sz="1800" b="0" i="0" u="none" strike="noStrike" kern="1200" cap="none" spc="-150" normalizeH="0" baseline="0" noProof="0" dirty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나눔스퀘어 ExtraBold"/>
                <a:ea typeface="+mj-ea"/>
                <a:cs typeface="+mn-cs"/>
              </a:rPr>
              <a:t> </a:t>
            </a: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나눔스퀘어 ExtraBold"/>
                <a:ea typeface="+mj-ea"/>
                <a:cs typeface="+mn-cs"/>
              </a:rPr>
              <a:t>종속변수 </a:t>
            </a:r>
            <a:r>
              <a:rPr kumimoji="0" lang="en-US" altLang="ko-KR" sz="1800" b="0" i="0" u="none" strike="noStrike" kern="1200" cap="none" spc="-150" normalizeH="0" baseline="0" noProof="0" dirty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나눔스퀘어 ExtraBold"/>
                <a:ea typeface="+mj-ea"/>
                <a:cs typeface="+mn-cs"/>
              </a:rPr>
              <a:t>y</a:t>
            </a: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나눔스퀘어 ExtraBold"/>
                <a:ea typeface="+mj-ea"/>
                <a:cs typeface="+mn-cs"/>
              </a:rPr>
              <a:t>를 예측</a:t>
            </a:r>
            <a:endParaRPr kumimoji="0" lang="en-US" altLang="ko-KR" sz="1800" b="0" i="0" u="none" strike="noStrike" kern="1200" cap="none" spc="-150" normalizeH="0" baseline="0" noProof="0" dirty="0">
              <a:ln>
                <a:noFill/>
              </a:ln>
              <a:solidFill>
                <a:srgbClr val="393939"/>
              </a:solidFill>
              <a:effectLst/>
              <a:uLnTx/>
              <a:uFillTx/>
              <a:latin typeface="나눔스퀘어 ExtraBold"/>
              <a:ea typeface="+mj-ea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1EAC935-1BE2-439C-87DE-9C666A4A836E}"/>
              </a:ext>
            </a:extLst>
          </p:cNvPr>
          <p:cNvSpPr txBox="1"/>
          <p:nvPr/>
        </p:nvSpPr>
        <p:spPr>
          <a:xfrm>
            <a:off x="373710" y="338425"/>
            <a:ext cx="20448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</a:rPr>
              <a:t>Part4. </a:t>
            </a:r>
            <a:r>
              <a:rPr lang="ko-KR" altLang="en-US" sz="2000" dirty="0">
                <a:solidFill>
                  <a:schemeClr val="bg1"/>
                </a:solidFill>
              </a:rPr>
              <a:t>모델 특성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14AC83A4-9B22-4B14-86B7-387A6BF3BA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8398" y="2811466"/>
            <a:ext cx="3616947" cy="2522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9981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22592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1A4C0C-593F-49EA-A036-AAE8EB62D98B}"/>
              </a:ext>
            </a:extLst>
          </p:cNvPr>
          <p:cNvSpPr txBox="1"/>
          <p:nvPr/>
        </p:nvSpPr>
        <p:spPr>
          <a:xfrm>
            <a:off x="335280" y="818325"/>
            <a:ext cx="18062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>
                <a:solidFill>
                  <a:schemeClr val="bg1"/>
                </a:solidFill>
                <a:latin typeface="+mj-ea"/>
                <a:ea typeface="+mj-ea"/>
              </a:rPr>
              <a:t>Contents.</a:t>
            </a:r>
            <a:endParaRPr lang="ko-KR" altLang="en-US" sz="3600" spc="-3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D3D657F8-6D3C-D34E-8633-CDE8507996C7}"/>
              </a:ext>
            </a:extLst>
          </p:cNvPr>
          <p:cNvGrpSpPr/>
          <p:nvPr/>
        </p:nvGrpSpPr>
        <p:grpSpPr>
          <a:xfrm>
            <a:off x="619016" y="2710731"/>
            <a:ext cx="2597506" cy="584775"/>
            <a:chOff x="619016" y="2710731"/>
            <a:chExt cx="2597506" cy="584775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4775390-ADD7-4C94-8805-D912724ABC3E}"/>
                </a:ext>
              </a:extLst>
            </p:cNvPr>
            <p:cNvSpPr txBox="1"/>
            <p:nvPr/>
          </p:nvSpPr>
          <p:spPr>
            <a:xfrm>
              <a:off x="619016" y="2710731"/>
              <a:ext cx="42191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accent1"/>
                  </a:solidFill>
                  <a:latin typeface="+mj-ea"/>
                  <a:ea typeface="+mj-ea"/>
                </a:rPr>
                <a:t>1</a:t>
              </a:r>
              <a:endParaRPr lang="ko-KR" altLang="en-US" sz="32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4461C2D-7B54-4B3D-9449-360FD650556A}"/>
                </a:ext>
              </a:extLst>
            </p:cNvPr>
            <p:cNvSpPr txBox="1"/>
            <p:nvPr/>
          </p:nvSpPr>
          <p:spPr>
            <a:xfrm>
              <a:off x="1121077" y="2772285"/>
              <a:ext cx="209544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-150" dirty="0">
                  <a:solidFill>
                    <a:srgbClr val="393939"/>
                  </a:solidFill>
                </a:rPr>
                <a:t>주제 선정 배경</a:t>
              </a: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AF6ACAFA-EF59-A345-A15A-B7AA7276A45B}"/>
              </a:ext>
            </a:extLst>
          </p:cNvPr>
          <p:cNvGrpSpPr/>
          <p:nvPr/>
        </p:nvGrpSpPr>
        <p:grpSpPr>
          <a:xfrm>
            <a:off x="619016" y="3453586"/>
            <a:ext cx="3174587" cy="584775"/>
            <a:chOff x="619016" y="3432022"/>
            <a:chExt cx="3174587" cy="584775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9A4C3F3-322D-9F48-99F3-DAA69A94B65C}"/>
                </a:ext>
              </a:extLst>
            </p:cNvPr>
            <p:cNvSpPr txBox="1"/>
            <p:nvPr/>
          </p:nvSpPr>
          <p:spPr>
            <a:xfrm>
              <a:off x="619016" y="3432022"/>
              <a:ext cx="42191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accent1"/>
                  </a:solidFill>
                  <a:latin typeface="+mj-ea"/>
                  <a:ea typeface="+mj-ea"/>
                </a:rPr>
                <a:t>2</a:t>
              </a:r>
              <a:endParaRPr lang="ko-KR" altLang="en-US" sz="32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20B090C-44B8-2945-BBDC-70576DEC69A1}"/>
                </a:ext>
              </a:extLst>
            </p:cNvPr>
            <p:cNvSpPr txBox="1"/>
            <p:nvPr/>
          </p:nvSpPr>
          <p:spPr>
            <a:xfrm>
              <a:off x="1121077" y="3493576"/>
              <a:ext cx="26725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-150" dirty="0">
                  <a:solidFill>
                    <a:srgbClr val="393939"/>
                  </a:solidFill>
                </a:rPr>
                <a:t>프로젝트 진행 계획</a:t>
              </a: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0E37CD2B-B09C-324F-BD42-562C990F3889}"/>
              </a:ext>
            </a:extLst>
          </p:cNvPr>
          <p:cNvGrpSpPr/>
          <p:nvPr/>
        </p:nvGrpSpPr>
        <p:grpSpPr>
          <a:xfrm>
            <a:off x="619016" y="4196441"/>
            <a:ext cx="2507738" cy="584775"/>
            <a:chOff x="619016" y="4037043"/>
            <a:chExt cx="2507738" cy="584775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FC3ADF6-03CE-3D40-896E-1197A2E859CD}"/>
                </a:ext>
              </a:extLst>
            </p:cNvPr>
            <p:cNvSpPr txBox="1"/>
            <p:nvPr/>
          </p:nvSpPr>
          <p:spPr>
            <a:xfrm>
              <a:off x="619016" y="4037043"/>
              <a:ext cx="42191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accent1"/>
                  </a:solidFill>
                  <a:latin typeface="+mj-ea"/>
                  <a:ea typeface="+mj-ea"/>
                </a:rPr>
                <a:t>3</a:t>
              </a:r>
              <a:endParaRPr lang="ko-KR" altLang="en-US" sz="32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4F96CC1-1050-6240-B0B2-8D6A959C7C94}"/>
                </a:ext>
              </a:extLst>
            </p:cNvPr>
            <p:cNvSpPr txBox="1"/>
            <p:nvPr/>
          </p:nvSpPr>
          <p:spPr>
            <a:xfrm>
              <a:off x="1121077" y="4098597"/>
              <a:ext cx="200567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-150" dirty="0">
                  <a:solidFill>
                    <a:srgbClr val="393939"/>
                  </a:solidFill>
                </a:rPr>
                <a:t>데이터 전처리</a:t>
              </a: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D75D8CF1-4D00-5D42-B47B-FC0804A3B04A}"/>
              </a:ext>
            </a:extLst>
          </p:cNvPr>
          <p:cNvGrpSpPr/>
          <p:nvPr/>
        </p:nvGrpSpPr>
        <p:grpSpPr>
          <a:xfrm>
            <a:off x="619016" y="4939296"/>
            <a:ext cx="3552896" cy="584775"/>
            <a:chOff x="619016" y="4846296"/>
            <a:chExt cx="3552896" cy="584775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DF82B92-3027-AA4A-853E-A8B1FE821AAD}"/>
                </a:ext>
              </a:extLst>
            </p:cNvPr>
            <p:cNvSpPr txBox="1"/>
            <p:nvPr/>
          </p:nvSpPr>
          <p:spPr>
            <a:xfrm>
              <a:off x="619016" y="4846296"/>
              <a:ext cx="42191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accent1"/>
                  </a:solidFill>
                  <a:latin typeface="+mj-ea"/>
                  <a:ea typeface="+mj-ea"/>
                </a:rPr>
                <a:t>4</a:t>
              </a:r>
              <a:endParaRPr lang="ko-KR" altLang="en-US" sz="32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FE52167-3FAA-2F4A-B35E-B131FD58B5C8}"/>
                </a:ext>
              </a:extLst>
            </p:cNvPr>
            <p:cNvSpPr txBox="1"/>
            <p:nvPr/>
          </p:nvSpPr>
          <p:spPr>
            <a:xfrm>
              <a:off x="1121077" y="4907850"/>
              <a:ext cx="305083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-150" dirty="0" err="1">
                  <a:solidFill>
                    <a:srgbClr val="393939"/>
                  </a:solidFill>
                </a:rPr>
                <a:t>모델학습</a:t>
              </a:r>
              <a:r>
                <a:rPr lang="ko-KR" altLang="en-US" sz="2400" spc="-150" dirty="0">
                  <a:solidFill>
                    <a:srgbClr val="393939"/>
                  </a:solidFill>
                </a:rPr>
                <a:t> 적용 및 평가</a:t>
              </a: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E3B0E30D-882A-0B4A-957F-B81B7000DD5A}"/>
              </a:ext>
            </a:extLst>
          </p:cNvPr>
          <p:cNvGrpSpPr/>
          <p:nvPr/>
        </p:nvGrpSpPr>
        <p:grpSpPr>
          <a:xfrm>
            <a:off x="619016" y="5682149"/>
            <a:ext cx="2597506" cy="584775"/>
            <a:chOff x="619016" y="5682149"/>
            <a:chExt cx="2597506" cy="584775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34495FF-57A0-1C4B-9BF1-FF7B7D2A619A}"/>
                </a:ext>
              </a:extLst>
            </p:cNvPr>
            <p:cNvSpPr txBox="1"/>
            <p:nvPr/>
          </p:nvSpPr>
          <p:spPr>
            <a:xfrm>
              <a:off x="619016" y="5682149"/>
              <a:ext cx="42191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accent1"/>
                  </a:solidFill>
                  <a:latin typeface="+mj-ea"/>
                  <a:ea typeface="+mj-ea"/>
                </a:rPr>
                <a:t>5</a:t>
              </a:r>
              <a:endParaRPr lang="ko-KR" altLang="en-US" sz="32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E9EE294-436B-5B44-97F4-A3B2A437DF15}"/>
                </a:ext>
              </a:extLst>
            </p:cNvPr>
            <p:cNvSpPr txBox="1"/>
            <p:nvPr/>
          </p:nvSpPr>
          <p:spPr>
            <a:xfrm>
              <a:off x="1121077" y="5743703"/>
              <a:ext cx="209544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-150" dirty="0">
                  <a:solidFill>
                    <a:srgbClr val="393939"/>
                  </a:solidFill>
                </a:rPr>
                <a:t>한계 및 보완점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D815D7E5-60ED-43DF-A965-981DE5CCE4E8}"/>
              </a:ext>
            </a:extLst>
          </p:cNvPr>
          <p:cNvSpPr txBox="1"/>
          <p:nvPr/>
        </p:nvSpPr>
        <p:spPr>
          <a:xfrm>
            <a:off x="5349913" y="2813270"/>
            <a:ext cx="26597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rgbClr val="393939"/>
                </a:solidFill>
                <a:latin typeface="Arial Nova Light" panose="020B0304020202020204" pitchFamily="34" charset="0"/>
              </a:rPr>
              <a:t>문제 정의 및 프로젝트 목표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0878532-1B29-4755-8161-781DC10241C0}"/>
              </a:ext>
            </a:extLst>
          </p:cNvPr>
          <p:cNvSpPr txBox="1"/>
          <p:nvPr/>
        </p:nvSpPr>
        <p:spPr>
          <a:xfrm>
            <a:off x="5349913" y="3538575"/>
            <a:ext cx="37978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rgbClr val="393939"/>
                </a:solidFill>
                <a:latin typeface="Arial Nova Light" panose="020B0304020202020204" pitchFamily="34" charset="0"/>
              </a:rPr>
              <a:t>개별적인 데이터 </a:t>
            </a:r>
            <a:r>
              <a:rPr lang="ko-KR" altLang="en-US" sz="1600" dirty="0" err="1">
                <a:solidFill>
                  <a:srgbClr val="393939"/>
                </a:solidFill>
                <a:latin typeface="Arial Nova Light" panose="020B0304020202020204" pitchFamily="34" charset="0"/>
              </a:rPr>
              <a:t>전처리</a:t>
            </a:r>
            <a:r>
              <a:rPr lang="ko-KR" altLang="en-US" sz="1600" dirty="0">
                <a:solidFill>
                  <a:srgbClr val="393939"/>
                </a:solidFill>
                <a:latin typeface="Arial Nova Light" panose="020B0304020202020204" pitchFamily="34" charset="0"/>
              </a:rPr>
              <a:t> 공유</a:t>
            </a:r>
            <a:r>
              <a:rPr lang="en-US" altLang="ko-KR" sz="1600" dirty="0">
                <a:solidFill>
                  <a:srgbClr val="393939"/>
                </a:solidFill>
                <a:latin typeface="Arial Nova Light" panose="020B0304020202020204" pitchFamily="34" charset="0"/>
              </a:rPr>
              <a:t>,</a:t>
            </a:r>
            <a:r>
              <a:rPr lang="ko-KR" altLang="en-US" sz="1600" dirty="0">
                <a:solidFill>
                  <a:srgbClr val="393939"/>
                </a:solidFill>
                <a:latin typeface="Arial Nova Light" panose="020B0304020202020204" pitchFamily="34" charset="0"/>
              </a:rPr>
              <a:t> 모델 선정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2AC1990-BFF3-4AA5-95DC-8A41214D61CA}"/>
              </a:ext>
            </a:extLst>
          </p:cNvPr>
          <p:cNvSpPr txBox="1"/>
          <p:nvPr/>
        </p:nvSpPr>
        <p:spPr>
          <a:xfrm>
            <a:off x="5349913" y="4294534"/>
            <a:ext cx="51892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rgbClr val="393939"/>
                </a:solidFill>
                <a:latin typeface="Arial Nova Light" panose="020B0304020202020204" pitchFamily="34" charset="0"/>
              </a:rPr>
              <a:t>데이터 특성 파악 및 개별적인 전처리 과정 진행 후 취합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37E8E99-B8E8-2944-AFBB-28EDDB178B3B}"/>
              </a:ext>
            </a:extLst>
          </p:cNvPr>
          <p:cNvSpPr txBox="1"/>
          <p:nvPr/>
        </p:nvSpPr>
        <p:spPr>
          <a:xfrm>
            <a:off x="5349913" y="5743703"/>
            <a:ext cx="52437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rgbClr val="393939"/>
                </a:solidFill>
                <a:latin typeface="Arial Nova Light" panose="020B0304020202020204" pitchFamily="34" charset="0"/>
              </a:rPr>
              <a:t>사용한 데이터의 한계 파악 및 예측 성능 개선 방향 연구 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FD1782C-8C48-294C-8AA3-D0CC81C61CB9}"/>
              </a:ext>
            </a:extLst>
          </p:cNvPr>
          <p:cNvSpPr txBox="1"/>
          <p:nvPr/>
        </p:nvSpPr>
        <p:spPr>
          <a:xfrm>
            <a:off x="5349913" y="5037611"/>
            <a:ext cx="56573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rgbClr val="393939"/>
                </a:solidFill>
                <a:latin typeface="Arial Nova Light" panose="020B0304020202020204" pitchFamily="34" charset="0"/>
              </a:rPr>
              <a:t>각 </a:t>
            </a:r>
            <a:r>
              <a:rPr lang="ko-KR" altLang="en-US" sz="1600" dirty="0" err="1">
                <a:solidFill>
                  <a:srgbClr val="393939"/>
                </a:solidFill>
                <a:latin typeface="Arial Nova Light" panose="020B0304020202020204" pitchFamily="34" charset="0"/>
              </a:rPr>
              <a:t>모델별</a:t>
            </a:r>
            <a:r>
              <a:rPr lang="ko-KR" altLang="en-US" sz="1600" dirty="0">
                <a:solidFill>
                  <a:srgbClr val="393939"/>
                </a:solidFill>
                <a:latin typeface="Arial Nova Light" panose="020B0304020202020204" pitchFamily="34" charset="0"/>
              </a:rPr>
              <a:t> 성능 측정</a:t>
            </a:r>
            <a:r>
              <a:rPr lang="en-US" altLang="ko-KR" sz="1600" dirty="0">
                <a:solidFill>
                  <a:srgbClr val="393939"/>
                </a:solidFill>
                <a:latin typeface="Arial Nova Light" panose="020B0304020202020204" pitchFamily="34" charset="0"/>
              </a:rPr>
              <a:t>,</a:t>
            </a:r>
            <a:r>
              <a:rPr lang="ko-KR" altLang="en-US" sz="1600" dirty="0">
                <a:solidFill>
                  <a:srgbClr val="393939"/>
                </a:solidFill>
                <a:latin typeface="Arial Nova Light" panose="020B0304020202020204" pitchFamily="34" charset="0"/>
              </a:rPr>
              <a:t> 교차 검증 및 </a:t>
            </a:r>
            <a:r>
              <a:rPr lang="ko-KR" altLang="en-US" sz="1600" dirty="0" err="1">
                <a:solidFill>
                  <a:srgbClr val="393939"/>
                </a:solidFill>
                <a:latin typeface="Arial Nova Light" panose="020B0304020202020204" pitchFamily="34" charset="0"/>
              </a:rPr>
              <a:t>하이퍼파라미터</a:t>
            </a:r>
            <a:r>
              <a:rPr lang="ko-KR" altLang="en-US" sz="1600" dirty="0">
                <a:solidFill>
                  <a:srgbClr val="393939"/>
                </a:solidFill>
                <a:latin typeface="Arial Nova Light" panose="020B0304020202020204" pitchFamily="34" charset="0"/>
              </a:rPr>
              <a:t> 탐색 과정</a:t>
            </a:r>
          </a:p>
        </p:txBody>
      </p:sp>
    </p:spTree>
    <p:extLst>
      <p:ext uri="{BB962C8B-B14F-4D97-AF65-F5344CB8AC3E}">
        <p14:creationId xmlns:p14="http://schemas.microsoft.com/office/powerpoint/2010/main" val="1061547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직사각형 50">
            <a:extLst>
              <a:ext uri="{FF2B5EF4-FFF2-40B4-BE49-F238E27FC236}">
                <a16:creationId xmlns:a16="http://schemas.microsoft.com/office/drawing/2014/main" id="{B64DBE7F-FF7D-49D5-ACAB-B4BD6D18EC0B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OTF_ac" panose="020B0600000101010101" pitchFamily="34" charset="-127"/>
              <a:ea typeface="나눔스퀘어OTF_ac" panose="020B0600000101010101" pitchFamily="34" charset="-127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855FE4D-11AA-4F18-B602-363B9AEA5B78}"/>
              </a:ext>
            </a:extLst>
          </p:cNvPr>
          <p:cNvSpPr txBox="1"/>
          <p:nvPr/>
        </p:nvSpPr>
        <p:spPr>
          <a:xfrm>
            <a:off x="783576" y="1419737"/>
            <a:ext cx="6102990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just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나눔스퀘어 ExtraBold"/>
                <a:ea typeface="+mj-ea"/>
                <a:cs typeface="+mn-cs"/>
              </a:rPr>
              <a:t>규제가 있는 선형 회귀모델</a:t>
            </a:r>
            <a:endParaRPr kumimoji="0" lang="en-US" altLang="ko-KR" sz="1800" b="0" i="0" u="none" strike="noStrike" kern="1200" cap="none" spc="-150" normalizeH="0" baseline="0" noProof="0" dirty="0">
              <a:ln>
                <a:noFill/>
              </a:ln>
              <a:solidFill>
                <a:srgbClr val="393939"/>
              </a:solidFill>
              <a:effectLst/>
              <a:uLnTx/>
              <a:uFillTx/>
              <a:latin typeface="나눔스퀘어 ExtraBold"/>
              <a:ea typeface="+mj-ea"/>
              <a:cs typeface="+mn-cs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2CC86A4-71BC-45C7-8E4D-DB3E0BE18E6F}"/>
              </a:ext>
            </a:extLst>
          </p:cNvPr>
          <p:cNvGrpSpPr/>
          <p:nvPr/>
        </p:nvGrpSpPr>
        <p:grpSpPr>
          <a:xfrm>
            <a:off x="1166400" y="2140916"/>
            <a:ext cx="3250665" cy="3508788"/>
            <a:chOff x="4470667" y="2289690"/>
            <a:chExt cx="3250665" cy="3508788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40566372-17C2-43D4-B804-ADA9D7D621A0}"/>
                </a:ext>
              </a:extLst>
            </p:cNvPr>
            <p:cNvGrpSpPr/>
            <p:nvPr/>
          </p:nvGrpSpPr>
          <p:grpSpPr>
            <a:xfrm>
              <a:off x="4470667" y="2289690"/>
              <a:ext cx="3250665" cy="3508788"/>
              <a:chOff x="904240" y="2190972"/>
              <a:chExt cx="3250665" cy="3508788"/>
            </a:xfrm>
          </p:grpSpPr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4C810CA6-A713-4155-9192-FA79527A7112}"/>
                  </a:ext>
                </a:extLst>
              </p:cNvPr>
              <p:cNvSpPr/>
              <p:nvPr/>
            </p:nvSpPr>
            <p:spPr>
              <a:xfrm>
                <a:off x="904240" y="2190974"/>
                <a:ext cx="3250665" cy="3508786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OTF_ac" panose="020B0600000101010101" pitchFamily="34" charset="-127"/>
                  <a:ea typeface="나눔스퀘어OTF_ac" panose="020B0600000101010101" pitchFamily="34" charset="-127"/>
                  <a:cs typeface="+mn-cs"/>
                </a:endParaRPr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83C3C7BC-6C03-443B-B698-5E7176BEDFE9}"/>
                  </a:ext>
                </a:extLst>
              </p:cNvPr>
              <p:cNvSpPr/>
              <p:nvPr/>
            </p:nvSpPr>
            <p:spPr>
              <a:xfrm>
                <a:off x="904240" y="2190972"/>
                <a:ext cx="3250665" cy="60428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스퀘어OTF_ac" panose="020B0600000101010101" pitchFamily="34" charset="-127"/>
                    <a:ea typeface="나눔스퀘어OTF_ac" panose="020B0600000101010101" pitchFamily="34" charset="-127"/>
                    <a:cs typeface="+mn-cs"/>
                  </a:rPr>
                  <a:t>Lasso Regression</a:t>
                </a:r>
                <a:endPara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OTF_ac" panose="020B0600000101010101" pitchFamily="34" charset="-127"/>
                  <a:ea typeface="나눔스퀘어OTF_ac" panose="020B0600000101010101" pitchFamily="34" charset="-127"/>
                  <a:cs typeface="+mn-cs"/>
                </a:endParaRPr>
              </a:p>
            </p:txBody>
          </p: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506F349-72A2-4549-BF3E-C1C67F15BE0B}"/>
                </a:ext>
              </a:extLst>
            </p:cNvPr>
            <p:cNvSpPr txBox="1"/>
            <p:nvPr/>
          </p:nvSpPr>
          <p:spPr>
            <a:xfrm>
              <a:off x="4487270" y="2954381"/>
              <a:ext cx="3217460" cy="28266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marR="0" lvl="0" indent="-171450" algn="just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kumimoji="0" lang="ko-KR" altLang="en-US" sz="1200" b="0" i="0" u="none" strike="noStrike" kern="1200" cap="none" spc="-150" normalizeH="0" baseline="0" noProof="0" dirty="0">
                  <a:ln>
                    <a:noFill/>
                  </a:ln>
                  <a:solidFill>
                    <a:srgbClr val="393939"/>
                  </a:solidFill>
                  <a:effectLst/>
                  <a:uLnTx/>
                  <a:uFillTx/>
                  <a:latin typeface="나눔스퀘어 ExtraBold"/>
                  <a:ea typeface="+mj-ea"/>
                  <a:cs typeface="+mn-cs"/>
                </a:rPr>
                <a:t>선형 모델에 </a:t>
              </a:r>
              <a:r>
                <a:rPr kumimoji="0" lang="en-US" altLang="ko-KR" sz="1200" b="0" i="0" u="none" strike="noStrike" kern="1200" cap="none" spc="-150" normalizeH="0" baseline="0" noProof="0" dirty="0">
                  <a:ln>
                    <a:noFill/>
                  </a:ln>
                  <a:solidFill>
                    <a:srgbClr val="393939"/>
                  </a:solidFill>
                  <a:effectLst/>
                  <a:uLnTx/>
                  <a:uFillTx/>
                  <a:latin typeface="나눔스퀘어 ExtraBold"/>
                  <a:ea typeface="+mj-ea"/>
                  <a:cs typeface="+mn-cs"/>
                </a:rPr>
                <a:t>L1 </a:t>
              </a:r>
              <a:r>
                <a:rPr kumimoji="0" lang="ko-KR" altLang="en-US" sz="1200" b="0" i="0" u="none" strike="noStrike" kern="1200" cap="none" spc="-150" normalizeH="0" baseline="0" noProof="0" dirty="0">
                  <a:ln>
                    <a:noFill/>
                  </a:ln>
                  <a:solidFill>
                    <a:srgbClr val="393939"/>
                  </a:solidFill>
                  <a:effectLst/>
                  <a:uLnTx/>
                  <a:uFillTx/>
                  <a:latin typeface="나눔스퀘어 ExtraBold"/>
                  <a:ea typeface="+mj-ea"/>
                  <a:cs typeface="+mn-cs"/>
                </a:rPr>
                <a:t>규제를 추가한 규제 선형 모델</a:t>
              </a:r>
              <a:endParaRPr kumimoji="0" lang="en-US" altLang="ko-KR" sz="1200" b="0" i="0" u="none" strike="noStrike" kern="1200" cap="none" spc="-150" normalizeH="0" baseline="0" noProof="0" dirty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나눔스퀘어 ExtraBold"/>
                <a:ea typeface="+mj-ea"/>
                <a:cs typeface="+mn-cs"/>
              </a:endParaRPr>
            </a:p>
            <a:p>
              <a:pPr marL="171450" marR="0" lvl="0" indent="-171450" algn="just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endParaRPr kumimoji="0" lang="en-US" altLang="ko-KR" sz="1200" b="0" i="0" u="none" strike="noStrike" kern="1200" cap="none" spc="-150" normalizeH="0" baseline="0" noProof="0" dirty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나눔스퀘어 ExtraBold"/>
                <a:ea typeface="+mj-ea"/>
                <a:cs typeface="+mn-cs"/>
              </a:endParaRPr>
            </a:p>
            <a:p>
              <a:pPr marL="171450" marR="0" lvl="0" indent="-171450" algn="just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endParaRPr kumimoji="0" lang="en-US" altLang="ko-KR" sz="1200" b="0" i="0" u="none" strike="noStrike" kern="1200" cap="none" spc="-150" normalizeH="0" baseline="0" noProof="0" dirty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나눔스퀘어 ExtraBold"/>
                <a:ea typeface="+mj-ea"/>
                <a:cs typeface="+mn-cs"/>
              </a:endParaRPr>
            </a:p>
            <a:p>
              <a:pPr marL="171450" marR="0" lvl="0" indent="-171450" algn="just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kumimoji="0" lang="ko-KR" altLang="en-US" sz="1200" b="0" i="0" u="none" strike="noStrike" kern="1200" cap="none" spc="-150" normalizeH="0" baseline="0" noProof="0" dirty="0">
                  <a:ln>
                    <a:noFill/>
                  </a:ln>
                  <a:solidFill>
                    <a:srgbClr val="393939"/>
                  </a:solidFill>
                  <a:effectLst/>
                  <a:uLnTx/>
                  <a:uFillTx/>
                  <a:latin typeface="나눔스퀘어 ExtraBold"/>
                  <a:ea typeface="+mj-ea"/>
                  <a:cs typeface="+mn-cs"/>
                </a:rPr>
                <a:t>수식에 </a:t>
              </a:r>
              <a:r>
                <a:rPr kumimoji="0" lang="en-US" altLang="ko-KR" sz="1200" b="0" i="0" u="none" strike="noStrike" kern="1200" cap="none" spc="-150" normalizeH="0" baseline="0" noProof="0" dirty="0">
                  <a:ln>
                    <a:noFill/>
                  </a:ln>
                  <a:solidFill>
                    <a:srgbClr val="393939"/>
                  </a:solidFill>
                  <a:effectLst/>
                  <a:uLnTx/>
                  <a:uFillTx/>
                  <a:latin typeface="나눔스퀘어 ExtraBold"/>
                  <a:ea typeface="+mj-ea"/>
                  <a:cs typeface="+mn-cs"/>
                </a:rPr>
                <a:t>‘</a:t>
              </a:r>
              <a:r>
                <a:rPr kumimoji="0" lang="ko-KR" altLang="en-US" sz="1200" b="0" i="0" u="none" strike="noStrike" kern="1200" cap="none" spc="-150" normalizeH="0" baseline="0" noProof="0" dirty="0">
                  <a:ln>
                    <a:noFill/>
                  </a:ln>
                  <a:solidFill>
                    <a:srgbClr val="393939"/>
                  </a:solidFill>
                  <a:effectLst/>
                  <a:uLnTx/>
                  <a:uFillTx/>
                  <a:latin typeface="나눔스퀘어 ExtraBold"/>
                  <a:ea typeface="+mj-ea"/>
                  <a:cs typeface="+mn-cs"/>
                </a:rPr>
                <a:t>각 계수 절댓값의 합</a:t>
              </a:r>
              <a:r>
                <a:rPr kumimoji="0" lang="en-US" altLang="ko-KR" sz="1200" b="0" i="0" u="none" strike="noStrike" kern="1200" cap="none" spc="-150" normalizeH="0" baseline="0" noProof="0" dirty="0">
                  <a:ln>
                    <a:noFill/>
                  </a:ln>
                  <a:solidFill>
                    <a:srgbClr val="393939"/>
                  </a:solidFill>
                  <a:effectLst/>
                  <a:uLnTx/>
                  <a:uFillTx/>
                  <a:latin typeface="나눔스퀘어 ExtraBold"/>
                  <a:ea typeface="+mj-ea"/>
                  <a:cs typeface="+mn-cs"/>
                </a:rPr>
                <a:t>’</a:t>
              </a:r>
              <a:r>
                <a:rPr kumimoji="0" lang="ko-KR" altLang="en-US" sz="1200" b="0" i="0" u="none" strike="noStrike" kern="1200" cap="none" spc="-150" normalizeH="0" baseline="0" noProof="0" dirty="0">
                  <a:ln>
                    <a:noFill/>
                  </a:ln>
                  <a:solidFill>
                    <a:srgbClr val="393939"/>
                  </a:solidFill>
                  <a:effectLst/>
                  <a:uLnTx/>
                  <a:uFillTx/>
                  <a:latin typeface="나눔스퀘어 ExtraBold"/>
                  <a:ea typeface="+mj-ea"/>
                  <a:cs typeface="+mn-cs"/>
                </a:rPr>
                <a:t>을 포함하여 계수의 크기도 함께 최소화</a:t>
              </a:r>
              <a:endParaRPr kumimoji="0" lang="en-US" altLang="ko-KR" sz="1200" b="0" i="0" u="none" strike="noStrike" kern="1200" cap="none" spc="-150" normalizeH="0" baseline="0" noProof="0" dirty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나눔스퀘어 ExtraBold"/>
                <a:ea typeface="+mj-ea"/>
                <a:cs typeface="+mn-cs"/>
              </a:endParaRPr>
            </a:p>
            <a:p>
              <a:pPr marL="0" marR="0" lvl="0" indent="0" algn="just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200" b="0" i="0" u="none" strike="noStrike" kern="1200" cap="none" spc="-150" normalizeH="0" baseline="0" noProof="0" dirty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나눔스퀘어 ExtraBold"/>
                <a:ea typeface="+mj-ea"/>
                <a:cs typeface="+mn-cs"/>
              </a:endParaRPr>
            </a:p>
            <a:p>
              <a:pPr marL="171450" marR="0" lvl="0" indent="-171450" algn="just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kumimoji="0" lang="en-US" altLang="ko-KR" sz="1200" b="0" i="0" u="none" strike="noStrike" kern="1200" cap="none" spc="-150" normalizeH="0" baseline="0" noProof="0" dirty="0">
                  <a:ln>
                    <a:noFill/>
                  </a:ln>
                  <a:solidFill>
                    <a:srgbClr val="393939"/>
                  </a:solidFill>
                  <a:effectLst/>
                  <a:uLnTx/>
                  <a:uFillTx/>
                  <a:latin typeface="나눔스퀘어 ExtraBold"/>
                  <a:ea typeface="+mj-ea"/>
                  <a:cs typeface="+mn-cs"/>
                </a:rPr>
                <a:t>Gradient descent </a:t>
              </a:r>
              <a:r>
                <a:rPr kumimoji="0" lang="ko-KR" altLang="en-US" sz="1200" b="0" i="0" u="none" strike="noStrike" kern="1200" cap="none" spc="-150" normalizeH="0" baseline="0" noProof="0" dirty="0">
                  <a:ln>
                    <a:noFill/>
                  </a:ln>
                  <a:solidFill>
                    <a:srgbClr val="393939"/>
                  </a:solidFill>
                  <a:effectLst/>
                  <a:uLnTx/>
                  <a:uFillTx/>
                  <a:latin typeface="나눔스퀘어 ExtraBold"/>
                  <a:ea typeface="+mj-ea"/>
                  <a:cs typeface="+mn-cs"/>
                </a:rPr>
                <a:t>수행 시 중요도가 낮은 계수가 </a:t>
              </a:r>
              <a:r>
                <a:rPr kumimoji="0" lang="en-US" altLang="ko-KR" sz="1200" b="0" i="0" u="none" strike="noStrike" kern="1200" cap="none" spc="-150" normalizeH="0" baseline="0" noProof="0" dirty="0">
                  <a:ln>
                    <a:noFill/>
                  </a:ln>
                  <a:solidFill>
                    <a:srgbClr val="393939"/>
                  </a:solidFill>
                  <a:effectLst/>
                  <a:uLnTx/>
                  <a:uFillTx/>
                  <a:latin typeface="나눔스퀘어 ExtraBold"/>
                  <a:ea typeface="+mj-ea"/>
                  <a:cs typeface="+mn-cs"/>
                </a:rPr>
                <a:t>0</a:t>
              </a:r>
              <a:r>
                <a:rPr kumimoji="0" lang="ko-KR" altLang="en-US" sz="1200" b="0" i="0" u="none" strike="noStrike" kern="1200" cap="none" spc="-150" normalizeH="0" baseline="0" noProof="0" dirty="0">
                  <a:ln>
                    <a:noFill/>
                  </a:ln>
                  <a:solidFill>
                    <a:srgbClr val="393939"/>
                  </a:solidFill>
                  <a:effectLst/>
                  <a:uLnTx/>
                  <a:uFillTx/>
                  <a:latin typeface="나눔스퀘어 ExtraBold"/>
                  <a:ea typeface="+mj-ea"/>
                  <a:cs typeface="+mn-cs"/>
                </a:rPr>
                <a:t>으로 수렴하는 </a:t>
              </a:r>
              <a:r>
                <a:rPr kumimoji="0" lang="en-US" altLang="ko-KR" sz="1200" b="0" i="0" u="none" strike="noStrike" kern="1200" cap="none" spc="-150" normalizeH="0" baseline="0" noProof="0" dirty="0">
                  <a:ln>
                    <a:noFill/>
                  </a:ln>
                  <a:solidFill>
                    <a:srgbClr val="393939"/>
                  </a:solidFill>
                  <a:effectLst/>
                  <a:uLnTx/>
                  <a:uFillTx/>
                  <a:latin typeface="나눔스퀘어 ExtraBold"/>
                  <a:ea typeface="+mj-ea"/>
                  <a:cs typeface="+mn-cs"/>
                </a:rPr>
                <a:t>subset selection </a:t>
              </a:r>
              <a:r>
                <a:rPr kumimoji="0" lang="ko-KR" altLang="en-US" sz="1200" b="0" i="0" u="none" strike="noStrike" kern="1200" cap="none" spc="-150" normalizeH="0" baseline="0" noProof="0" dirty="0">
                  <a:ln>
                    <a:noFill/>
                  </a:ln>
                  <a:solidFill>
                    <a:srgbClr val="393939"/>
                  </a:solidFill>
                  <a:effectLst/>
                  <a:uLnTx/>
                  <a:uFillTx/>
                  <a:latin typeface="나눔스퀘어 ExtraBold"/>
                  <a:ea typeface="+mj-ea"/>
                  <a:cs typeface="+mn-cs"/>
                </a:rPr>
                <a:t>효과 발생</a:t>
              </a:r>
              <a:endParaRPr kumimoji="0" lang="en-US" altLang="ko-KR" sz="1200" b="0" i="0" u="none" strike="noStrike" kern="1200" cap="none" spc="-150" normalizeH="0" baseline="0" noProof="0" dirty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나눔스퀘어 ExtraBold"/>
                <a:ea typeface="+mj-ea"/>
                <a:cs typeface="+mn-cs"/>
              </a:endParaRPr>
            </a:p>
            <a:p>
              <a:pPr marL="171450" marR="0" lvl="0" indent="-171450" algn="just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kumimoji="0" lang="en-US" altLang="ko-KR" sz="1200" b="0" i="0" u="none" strike="noStrike" kern="1200" cap="none" spc="-150" normalizeH="0" baseline="0" noProof="0" dirty="0">
                  <a:ln>
                    <a:noFill/>
                  </a:ln>
                  <a:solidFill>
                    <a:srgbClr val="393939"/>
                  </a:solidFill>
                  <a:effectLst/>
                  <a:uLnTx/>
                  <a:uFillTx/>
                  <a:latin typeface="나눔스퀘어 ExtraBold"/>
                  <a:ea typeface="+mj-ea"/>
                  <a:cs typeface="+mn-cs"/>
                </a:rPr>
                <a:t>λ</a:t>
              </a:r>
              <a:r>
                <a:rPr kumimoji="0" lang="ko-KR" altLang="en-US" sz="1200" b="0" i="0" u="none" strike="noStrike" kern="1200" cap="none" spc="-150" normalizeH="0" baseline="0" noProof="0" dirty="0">
                  <a:ln>
                    <a:noFill/>
                  </a:ln>
                  <a:solidFill>
                    <a:srgbClr val="393939"/>
                  </a:solidFill>
                  <a:effectLst/>
                  <a:uLnTx/>
                  <a:uFillTx/>
                  <a:latin typeface="나눔스퀘어 ExtraBold"/>
                  <a:ea typeface="+mj-ea"/>
                  <a:cs typeface="+mn-cs"/>
                </a:rPr>
                <a:t>가 크면 계수를 많이 줄이고</a:t>
              </a:r>
              <a:r>
                <a:rPr kumimoji="0" lang="en-US" altLang="ko-KR" sz="1200" b="0" i="0" u="none" strike="noStrike" kern="1200" cap="none" spc="-150" normalizeH="0" baseline="0" noProof="0" dirty="0">
                  <a:ln>
                    <a:noFill/>
                  </a:ln>
                  <a:solidFill>
                    <a:srgbClr val="393939"/>
                  </a:solidFill>
                  <a:effectLst/>
                  <a:uLnTx/>
                  <a:uFillTx/>
                  <a:latin typeface="나눔스퀘어 ExtraBold"/>
                  <a:ea typeface="+mj-ea"/>
                  <a:cs typeface="+mn-cs"/>
                </a:rPr>
                <a:t>, λ</a:t>
              </a:r>
              <a:r>
                <a:rPr kumimoji="0" lang="ko-KR" altLang="en-US" sz="1200" b="0" i="0" u="none" strike="noStrike" kern="1200" cap="none" spc="-150" normalizeH="0" baseline="0" noProof="0" dirty="0">
                  <a:ln>
                    <a:noFill/>
                  </a:ln>
                  <a:solidFill>
                    <a:srgbClr val="393939"/>
                  </a:solidFill>
                  <a:effectLst/>
                  <a:uLnTx/>
                  <a:uFillTx/>
                  <a:latin typeface="나눔스퀘어 ExtraBold"/>
                  <a:ea typeface="+mj-ea"/>
                  <a:cs typeface="+mn-cs"/>
                </a:rPr>
                <a:t>가 작아질수록 선형 회귀와 같은 결과를 보임</a:t>
              </a:r>
              <a:endParaRPr kumimoji="0" lang="en-US" altLang="ko-KR" sz="1200" b="0" i="0" u="none" strike="noStrike" kern="1200" cap="none" spc="-150" normalizeH="0" baseline="0" noProof="0" dirty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나눔스퀘어 ExtraBold"/>
                <a:ea typeface="+mj-ea"/>
                <a:cs typeface="+mn-cs"/>
              </a:endParaRPr>
            </a:p>
          </p:txBody>
        </p: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9AFC3A17-AC53-4E03-831D-43B3F51F5AF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8869" b="14630"/>
            <a:stretch/>
          </p:blipFill>
          <p:spPr>
            <a:xfrm>
              <a:off x="5437235" y="3458911"/>
              <a:ext cx="1317528" cy="299357"/>
            </a:xfrm>
            <a:prstGeom prst="rect">
              <a:avLst/>
            </a:prstGeom>
          </p:spPr>
        </p:pic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E8727FA-EEED-44BD-B58D-0D38AB8B12F0}"/>
              </a:ext>
            </a:extLst>
          </p:cNvPr>
          <p:cNvGrpSpPr/>
          <p:nvPr/>
        </p:nvGrpSpPr>
        <p:grpSpPr>
          <a:xfrm>
            <a:off x="4654195" y="2149793"/>
            <a:ext cx="3250665" cy="3508788"/>
            <a:chOff x="8305820" y="2289691"/>
            <a:chExt cx="3250665" cy="3508788"/>
          </a:xfrm>
        </p:grpSpPr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80E1FE87-4DED-4196-80FF-C64A30B1B601}"/>
                </a:ext>
              </a:extLst>
            </p:cNvPr>
            <p:cNvGrpSpPr/>
            <p:nvPr/>
          </p:nvGrpSpPr>
          <p:grpSpPr>
            <a:xfrm>
              <a:off x="8305820" y="2289691"/>
              <a:ext cx="3250665" cy="3508788"/>
              <a:chOff x="904240" y="2190972"/>
              <a:chExt cx="3250665" cy="3508788"/>
            </a:xfrm>
          </p:grpSpPr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FC7CEE1A-0FAE-4809-8EA1-BE080DB08920}"/>
                  </a:ext>
                </a:extLst>
              </p:cNvPr>
              <p:cNvSpPr/>
              <p:nvPr/>
            </p:nvSpPr>
            <p:spPr>
              <a:xfrm>
                <a:off x="904240" y="2190974"/>
                <a:ext cx="3250665" cy="3508786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OTF_ac" panose="020B0600000101010101" pitchFamily="34" charset="-127"/>
                  <a:ea typeface="나눔스퀘어OTF_ac" panose="020B0600000101010101" pitchFamily="34" charset="-127"/>
                  <a:cs typeface="+mn-cs"/>
                </a:endParaRPr>
              </a:p>
            </p:txBody>
          </p:sp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EA9FCF5A-6BDA-4E70-B86A-60DA77EC02EA}"/>
                  </a:ext>
                </a:extLst>
              </p:cNvPr>
              <p:cNvSpPr/>
              <p:nvPr/>
            </p:nvSpPr>
            <p:spPr>
              <a:xfrm>
                <a:off x="904240" y="2190972"/>
                <a:ext cx="3250665" cy="60428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스퀘어OTF_ac" panose="020B0600000101010101" pitchFamily="34" charset="-127"/>
                    <a:ea typeface="나눔스퀘어OTF_ac" panose="020B0600000101010101" pitchFamily="34" charset="-127"/>
                    <a:cs typeface="+mn-cs"/>
                  </a:rPr>
                  <a:t>Ridge Regression</a:t>
                </a:r>
                <a:endPara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OTF_ac" panose="020B0600000101010101" pitchFamily="34" charset="-127"/>
                  <a:ea typeface="나눔스퀘어OTF_ac" panose="020B0600000101010101" pitchFamily="34" charset="-127"/>
                  <a:cs typeface="+mn-cs"/>
                </a:endParaRPr>
              </a:p>
            </p:txBody>
          </p: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9C29544-D87C-4D15-B2A6-B7502C1B99AA}"/>
                </a:ext>
              </a:extLst>
            </p:cNvPr>
            <p:cNvSpPr txBox="1"/>
            <p:nvPr/>
          </p:nvSpPr>
          <p:spPr>
            <a:xfrm>
              <a:off x="8339025" y="2951227"/>
              <a:ext cx="3217460" cy="28266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marR="0" lvl="0" indent="-171450" algn="just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kumimoji="0" lang="ko-KR" altLang="en-US" sz="1200" b="0" i="0" u="none" strike="noStrike" kern="1200" cap="none" spc="-150" normalizeH="0" baseline="0" noProof="0" dirty="0">
                  <a:ln>
                    <a:noFill/>
                  </a:ln>
                  <a:solidFill>
                    <a:srgbClr val="393939"/>
                  </a:solidFill>
                  <a:effectLst/>
                  <a:uLnTx/>
                  <a:uFillTx/>
                  <a:latin typeface="나눔스퀘어 ExtraBold"/>
                  <a:ea typeface="+mj-ea"/>
                  <a:cs typeface="+mn-cs"/>
                </a:rPr>
                <a:t>선형 모델에 </a:t>
              </a:r>
              <a:r>
                <a:rPr kumimoji="0" lang="en-US" altLang="ko-KR" sz="1200" b="0" i="0" u="none" strike="noStrike" kern="1200" cap="none" spc="-150" normalizeH="0" baseline="0" noProof="0" dirty="0">
                  <a:ln>
                    <a:noFill/>
                  </a:ln>
                  <a:solidFill>
                    <a:srgbClr val="393939"/>
                  </a:solidFill>
                  <a:effectLst/>
                  <a:uLnTx/>
                  <a:uFillTx/>
                  <a:latin typeface="나눔스퀘어 ExtraBold"/>
                  <a:ea typeface="+mj-ea"/>
                  <a:cs typeface="+mn-cs"/>
                </a:rPr>
                <a:t>L2 </a:t>
              </a:r>
              <a:r>
                <a:rPr kumimoji="0" lang="ko-KR" altLang="en-US" sz="1200" b="0" i="0" u="none" strike="noStrike" kern="1200" cap="none" spc="-150" normalizeH="0" baseline="0" noProof="0" dirty="0">
                  <a:ln>
                    <a:noFill/>
                  </a:ln>
                  <a:solidFill>
                    <a:srgbClr val="393939"/>
                  </a:solidFill>
                  <a:effectLst/>
                  <a:uLnTx/>
                  <a:uFillTx/>
                  <a:latin typeface="나눔스퀘어 ExtraBold"/>
                  <a:ea typeface="+mj-ea"/>
                  <a:cs typeface="+mn-cs"/>
                </a:rPr>
                <a:t>규제를 추가한 규제 선형 모델</a:t>
              </a:r>
              <a:endParaRPr kumimoji="0" lang="en-US" altLang="ko-KR" sz="1200" b="0" i="0" u="none" strike="noStrike" kern="1200" cap="none" spc="-150" normalizeH="0" baseline="0" noProof="0" dirty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나눔스퀘어 ExtraBold"/>
                <a:ea typeface="+mj-ea"/>
                <a:cs typeface="+mn-cs"/>
              </a:endParaRPr>
            </a:p>
            <a:p>
              <a:pPr marL="171450" marR="0" lvl="0" indent="-171450" algn="just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endParaRPr kumimoji="0" lang="en-US" altLang="ko-KR" sz="1200" b="0" i="0" u="none" strike="noStrike" kern="1200" cap="none" spc="-150" normalizeH="0" baseline="0" noProof="0" dirty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나눔스퀘어 ExtraBold"/>
                <a:ea typeface="+mj-ea"/>
                <a:cs typeface="+mn-cs"/>
              </a:endParaRPr>
            </a:p>
            <a:p>
              <a:pPr marL="171450" marR="0" lvl="0" indent="-171450" algn="just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endParaRPr kumimoji="0" lang="en-US" altLang="ko-KR" sz="1200" b="0" i="0" u="none" strike="noStrike" kern="1200" cap="none" spc="-150" normalizeH="0" baseline="0" noProof="0" dirty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나눔스퀘어 ExtraBold"/>
                <a:ea typeface="+mj-ea"/>
                <a:cs typeface="+mn-cs"/>
              </a:endParaRPr>
            </a:p>
            <a:p>
              <a:pPr marL="171450" marR="0" lvl="0" indent="-171450" algn="just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kumimoji="0" lang="ko-KR" altLang="en-US" sz="1200" b="0" i="0" u="none" strike="noStrike" kern="1200" cap="none" spc="-150" normalizeH="0" baseline="0" noProof="0" dirty="0">
                  <a:ln>
                    <a:noFill/>
                  </a:ln>
                  <a:solidFill>
                    <a:srgbClr val="393939"/>
                  </a:solidFill>
                  <a:effectLst/>
                  <a:uLnTx/>
                  <a:uFillTx/>
                  <a:latin typeface="나눔스퀘어 ExtraBold"/>
                  <a:ea typeface="+mj-ea"/>
                  <a:cs typeface="+mn-cs"/>
                </a:rPr>
                <a:t>수식에 </a:t>
              </a:r>
              <a:r>
                <a:rPr kumimoji="0" lang="en-US" altLang="ko-KR" sz="1200" b="0" i="0" u="none" strike="noStrike" kern="1200" cap="none" spc="-150" normalizeH="0" baseline="0" noProof="0" dirty="0">
                  <a:ln>
                    <a:noFill/>
                  </a:ln>
                  <a:solidFill>
                    <a:srgbClr val="393939"/>
                  </a:solidFill>
                  <a:effectLst/>
                  <a:uLnTx/>
                  <a:uFillTx/>
                  <a:latin typeface="나눔스퀘어 ExtraBold"/>
                  <a:ea typeface="+mj-ea"/>
                  <a:cs typeface="+mn-cs"/>
                </a:rPr>
                <a:t>‘</a:t>
              </a:r>
              <a:r>
                <a:rPr kumimoji="0" lang="ko-KR" altLang="en-US" sz="1200" b="0" i="0" u="none" strike="noStrike" kern="1200" cap="none" spc="-150" normalizeH="0" baseline="0" noProof="0" dirty="0">
                  <a:ln>
                    <a:noFill/>
                  </a:ln>
                  <a:solidFill>
                    <a:srgbClr val="393939"/>
                  </a:solidFill>
                  <a:effectLst/>
                  <a:uLnTx/>
                  <a:uFillTx/>
                  <a:latin typeface="나눔스퀘어 ExtraBold"/>
                  <a:ea typeface="+mj-ea"/>
                  <a:cs typeface="+mn-cs"/>
                </a:rPr>
                <a:t>각 계수의 제곱의 합</a:t>
              </a:r>
              <a:r>
                <a:rPr kumimoji="0" lang="en-US" altLang="ko-KR" sz="1200" b="0" i="0" u="none" strike="noStrike" kern="1200" cap="none" spc="-150" normalizeH="0" baseline="0" noProof="0" dirty="0">
                  <a:ln>
                    <a:noFill/>
                  </a:ln>
                  <a:solidFill>
                    <a:srgbClr val="393939"/>
                  </a:solidFill>
                  <a:effectLst/>
                  <a:uLnTx/>
                  <a:uFillTx/>
                  <a:latin typeface="나눔스퀘어 ExtraBold"/>
                  <a:ea typeface="+mj-ea"/>
                  <a:cs typeface="+mn-cs"/>
                </a:rPr>
                <a:t>’</a:t>
              </a:r>
              <a:r>
                <a:rPr kumimoji="0" lang="ko-KR" altLang="en-US" sz="1200" b="0" i="0" u="none" strike="noStrike" kern="1200" cap="none" spc="-150" normalizeH="0" baseline="0" noProof="0" dirty="0">
                  <a:ln>
                    <a:noFill/>
                  </a:ln>
                  <a:solidFill>
                    <a:srgbClr val="393939"/>
                  </a:solidFill>
                  <a:effectLst/>
                  <a:uLnTx/>
                  <a:uFillTx/>
                  <a:latin typeface="나눔스퀘어 ExtraBold"/>
                  <a:ea typeface="+mj-ea"/>
                  <a:cs typeface="+mn-cs"/>
                </a:rPr>
                <a:t>을 포함하여 계수의 크기도 함께 최소화</a:t>
              </a:r>
              <a:endParaRPr kumimoji="0" lang="en-US" altLang="ko-KR" sz="1200" b="0" i="0" u="none" strike="noStrike" kern="1200" cap="none" spc="-150" normalizeH="0" baseline="0" noProof="0" dirty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나눔스퀘어 ExtraBold"/>
                <a:ea typeface="+mj-ea"/>
                <a:cs typeface="+mn-cs"/>
              </a:endParaRPr>
            </a:p>
            <a:p>
              <a:pPr marL="171450" marR="0" lvl="0" indent="-171450" algn="just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endParaRPr kumimoji="0" lang="en-US" altLang="ko-KR" sz="1200" b="0" i="0" u="none" strike="noStrike" kern="1200" cap="none" spc="-150" normalizeH="0" baseline="0" noProof="0" dirty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나눔스퀘어 ExtraBold"/>
                <a:ea typeface="+mj-ea"/>
                <a:cs typeface="+mn-cs"/>
              </a:endParaRPr>
            </a:p>
            <a:p>
              <a:pPr marL="171450" marR="0" lvl="0" indent="-171450" algn="just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kumimoji="0" lang="ko-KR" altLang="en-US" sz="1200" b="0" i="0" u="none" strike="noStrike" kern="1200" cap="none" spc="-150" normalizeH="0" baseline="0" noProof="0" dirty="0">
                  <a:ln>
                    <a:noFill/>
                  </a:ln>
                  <a:solidFill>
                    <a:srgbClr val="393939"/>
                  </a:solidFill>
                  <a:effectLst/>
                  <a:uLnTx/>
                  <a:uFillTx/>
                  <a:latin typeface="나눔스퀘어 ExtraBold"/>
                  <a:ea typeface="+mj-ea"/>
                  <a:cs typeface="+mn-cs"/>
                </a:rPr>
                <a:t>계수 자체가 큰 경우 페널티를 주어</a:t>
              </a:r>
              <a:r>
                <a:rPr kumimoji="0" lang="en-US" altLang="ko-KR" sz="1200" b="0" i="0" u="none" strike="noStrike" kern="1200" cap="none" spc="-150" normalizeH="0" baseline="0" noProof="0" dirty="0">
                  <a:ln>
                    <a:noFill/>
                  </a:ln>
                  <a:solidFill>
                    <a:srgbClr val="393939"/>
                  </a:solidFill>
                  <a:effectLst/>
                  <a:uLnTx/>
                  <a:uFillTx/>
                  <a:latin typeface="나눔스퀘어 ExtraBold"/>
                  <a:ea typeface="+mj-ea"/>
                  <a:cs typeface="+mn-cs"/>
                </a:rPr>
                <a:t>, </a:t>
              </a:r>
              <a:r>
                <a:rPr kumimoji="0" lang="ko-KR" altLang="en-US" sz="1200" b="0" i="0" u="none" strike="noStrike" kern="1200" cap="none" spc="-150" normalizeH="0" baseline="0" noProof="0" dirty="0">
                  <a:ln>
                    <a:noFill/>
                  </a:ln>
                  <a:solidFill>
                    <a:srgbClr val="393939"/>
                  </a:solidFill>
                  <a:effectLst/>
                  <a:uLnTx/>
                  <a:uFillTx/>
                  <a:latin typeface="나눔스퀘어 ExtraBold"/>
                  <a:ea typeface="+mj-ea"/>
                  <a:cs typeface="+mn-cs"/>
                </a:rPr>
                <a:t>부드럽게 계수를 선택함</a:t>
              </a:r>
              <a:endParaRPr kumimoji="0" lang="en-US" altLang="ko-KR" sz="1200" b="0" i="0" u="none" strike="noStrike" kern="1200" cap="none" spc="-150" normalizeH="0" baseline="0" noProof="0" dirty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나눔스퀘어 ExtraBold"/>
                <a:ea typeface="+mj-ea"/>
                <a:cs typeface="+mn-cs"/>
              </a:endParaRPr>
            </a:p>
            <a:p>
              <a:pPr marL="171450" marR="0" lvl="0" indent="-171450" algn="just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kumimoji="0" lang="en-US" altLang="ko-KR" sz="1200" b="0" i="0" u="none" strike="noStrike" kern="1200" cap="none" spc="-150" normalizeH="0" baseline="0" noProof="0" dirty="0">
                  <a:ln>
                    <a:noFill/>
                  </a:ln>
                  <a:solidFill>
                    <a:srgbClr val="393939"/>
                  </a:solidFill>
                  <a:effectLst/>
                  <a:uLnTx/>
                  <a:uFillTx/>
                  <a:latin typeface="나눔스퀘어 ExtraBold"/>
                  <a:ea typeface="+mj-ea"/>
                  <a:cs typeface="+mn-cs"/>
                </a:rPr>
                <a:t>λ</a:t>
              </a:r>
              <a:r>
                <a:rPr kumimoji="0" lang="ko-KR" altLang="en-US" sz="1200" b="0" i="0" u="none" strike="noStrike" kern="1200" cap="none" spc="-150" normalizeH="0" baseline="0" noProof="0" dirty="0">
                  <a:ln>
                    <a:noFill/>
                  </a:ln>
                  <a:solidFill>
                    <a:srgbClr val="393939"/>
                  </a:solidFill>
                  <a:effectLst/>
                  <a:uLnTx/>
                  <a:uFillTx/>
                  <a:latin typeface="나눔스퀘어 ExtraBold"/>
                  <a:ea typeface="+mj-ea"/>
                  <a:cs typeface="+mn-cs"/>
                </a:rPr>
                <a:t>가 크면 계수를 많이 줄이고</a:t>
              </a:r>
              <a:r>
                <a:rPr kumimoji="0" lang="en-US" altLang="ko-KR" sz="1200" b="0" i="0" u="none" strike="noStrike" kern="1200" cap="none" spc="-150" normalizeH="0" baseline="0" noProof="0" dirty="0">
                  <a:ln>
                    <a:noFill/>
                  </a:ln>
                  <a:solidFill>
                    <a:srgbClr val="393939"/>
                  </a:solidFill>
                  <a:effectLst/>
                  <a:uLnTx/>
                  <a:uFillTx/>
                  <a:latin typeface="나눔스퀘어 ExtraBold"/>
                  <a:ea typeface="+mj-ea"/>
                  <a:cs typeface="+mn-cs"/>
                </a:rPr>
                <a:t>, λ</a:t>
              </a:r>
              <a:r>
                <a:rPr kumimoji="0" lang="ko-KR" altLang="en-US" sz="1200" b="0" i="0" u="none" strike="noStrike" kern="1200" cap="none" spc="-150" normalizeH="0" baseline="0" noProof="0" dirty="0">
                  <a:ln>
                    <a:noFill/>
                  </a:ln>
                  <a:solidFill>
                    <a:srgbClr val="393939"/>
                  </a:solidFill>
                  <a:effectLst/>
                  <a:uLnTx/>
                  <a:uFillTx/>
                  <a:latin typeface="나눔스퀘어 ExtraBold"/>
                  <a:ea typeface="+mj-ea"/>
                  <a:cs typeface="+mn-cs"/>
                </a:rPr>
                <a:t>가 작아질수록 선형 회귀와 같은 결과를 보임</a:t>
              </a:r>
              <a:endParaRPr kumimoji="0" lang="en-US" altLang="ko-KR" sz="1200" b="0" i="0" u="none" strike="noStrike" kern="1200" cap="none" spc="-150" normalizeH="0" baseline="0" noProof="0" dirty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나눔스퀘어 ExtraBold"/>
                <a:ea typeface="+mj-ea"/>
                <a:cs typeface="+mn-cs"/>
              </a:endParaRPr>
            </a:p>
          </p:txBody>
        </p:sp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8D006B1F-4D2F-4396-A711-CE4E9A81655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8310" b="14909"/>
            <a:stretch/>
          </p:blipFill>
          <p:spPr>
            <a:xfrm>
              <a:off x="9288991" y="3442133"/>
              <a:ext cx="1317528" cy="322199"/>
            </a:xfrm>
            <a:prstGeom prst="rect">
              <a:avLst/>
            </a:prstGeom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C1EAC935-1BE2-439C-87DE-9C666A4A836E}"/>
              </a:ext>
            </a:extLst>
          </p:cNvPr>
          <p:cNvSpPr txBox="1"/>
          <p:nvPr/>
        </p:nvSpPr>
        <p:spPr>
          <a:xfrm>
            <a:off x="373710" y="338425"/>
            <a:ext cx="20448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Light"/>
                <a:cs typeface="+mn-cs"/>
              </a:rPr>
              <a:t>Part4.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Light"/>
                <a:cs typeface="+mn-cs"/>
              </a:rPr>
              <a:t>모델 특성</a:t>
            </a: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C78F8B78-FA78-41CC-AE5D-BA3B36A37D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54826" y="3539306"/>
            <a:ext cx="2076740" cy="2000529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BDBBD8DB-83C9-478B-908D-0FB322B1B4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26226" y="1616457"/>
            <a:ext cx="2114845" cy="1810003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3B063C30-0A9B-44FB-B9EA-5CC0BA85556F}"/>
              </a:ext>
            </a:extLst>
          </p:cNvPr>
          <p:cNvSpPr txBox="1"/>
          <p:nvPr/>
        </p:nvSpPr>
        <p:spPr>
          <a:xfrm>
            <a:off x="9226683" y="5241543"/>
            <a:ext cx="835674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just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1800" b="0" i="0" u="none" strike="noStrike" kern="1200" cap="none" spc="-150" normalizeH="0" baseline="0" noProof="0" dirty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나눔스퀘어 ExtraBold"/>
                <a:ea typeface="+mj-ea"/>
                <a:cs typeface="+mn-cs"/>
              </a:rPr>
              <a:t>Lasso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F528AD2-FBA0-48E9-9FAC-1DABC6C50A2C}"/>
              </a:ext>
            </a:extLst>
          </p:cNvPr>
          <p:cNvSpPr txBox="1"/>
          <p:nvPr/>
        </p:nvSpPr>
        <p:spPr>
          <a:xfrm>
            <a:off x="9226683" y="3232669"/>
            <a:ext cx="835674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just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1800" b="0" i="0" u="none" strike="noStrike" kern="1200" cap="none" spc="-150" normalizeH="0" baseline="0" noProof="0" dirty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나눔스퀘어 ExtraBold"/>
                <a:ea typeface="+mj-ea"/>
                <a:cs typeface="+mn-cs"/>
              </a:rPr>
              <a:t>Ridge</a:t>
            </a:r>
          </a:p>
        </p:txBody>
      </p:sp>
    </p:spTree>
    <p:extLst>
      <p:ext uri="{BB962C8B-B14F-4D97-AF65-F5344CB8AC3E}">
        <p14:creationId xmlns:p14="http://schemas.microsoft.com/office/powerpoint/2010/main" val="7365521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직사각형 50">
            <a:extLst>
              <a:ext uri="{FF2B5EF4-FFF2-40B4-BE49-F238E27FC236}">
                <a16:creationId xmlns:a16="http://schemas.microsoft.com/office/drawing/2014/main" id="{B64DBE7F-FF7D-49D5-ACAB-B4BD6D18EC0B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OTF_ac" panose="020B0600000101010101" pitchFamily="34" charset="-127"/>
              <a:ea typeface="나눔스퀘어OTF_ac" panose="020B0600000101010101" pitchFamily="34" charset="-127"/>
              <a:cs typeface="+mn-cs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85B3667-5188-476F-B7D4-CF3AEB7388DD}"/>
              </a:ext>
            </a:extLst>
          </p:cNvPr>
          <p:cNvSpPr/>
          <p:nvPr/>
        </p:nvSpPr>
        <p:spPr>
          <a:xfrm>
            <a:off x="430827" y="2069552"/>
            <a:ext cx="3195623" cy="6042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나눔스퀘어 Light"/>
                <a:cs typeface="+mn-cs"/>
              </a:rPr>
              <a:t>Pipeline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나눔스퀘어 Light"/>
                <a:cs typeface="+mn-cs"/>
              </a:rPr>
              <a:t>구성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D1F3820-7182-43EE-B899-6AFA54FC4453}"/>
              </a:ext>
            </a:extLst>
          </p:cNvPr>
          <p:cNvSpPr/>
          <p:nvPr/>
        </p:nvSpPr>
        <p:spPr>
          <a:xfrm>
            <a:off x="435038" y="4936340"/>
            <a:ext cx="3195624" cy="6042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나눔스퀘어 Light"/>
                <a:cs typeface="+mn-cs"/>
              </a:rPr>
              <a:t>Parameter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나눔스퀘어 Light"/>
                <a:cs typeface="+mn-cs"/>
              </a:rPr>
              <a:t> 설정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52C914E-E875-41EB-9239-7F29ADC93B26}"/>
              </a:ext>
            </a:extLst>
          </p:cNvPr>
          <p:cNvSpPr txBox="1"/>
          <p:nvPr/>
        </p:nvSpPr>
        <p:spPr>
          <a:xfrm>
            <a:off x="339536" y="1264666"/>
            <a:ext cx="28252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OTF_ac" panose="020B0600000101010101" pitchFamily="34" charset="-127"/>
                <a:ea typeface="나눔스퀘어OTF_ac" panose="020B0600000101010101" pitchFamily="34" charset="-127"/>
                <a:cs typeface="+mn-cs"/>
              </a:rPr>
              <a:t>Linear Regression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B00112C-19DC-4BCF-867A-11FBCEF3720B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Light"/>
              <a:cs typeface="+mn-cs"/>
            </a:endParaRP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1CDC0A4F-0A33-4466-8432-1D3E8EF799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53" r="10525" b="83684"/>
          <a:stretch/>
        </p:blipFill>
        <p:spPr>
          <a:xfrm>
            <a:off x="430827" y="2673832"/>
            <a:ext cx="3195623" cy="975200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E91FC2E7-78C6-495D-BCC4-7C17718A05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417" t="52379" r="21042" b="32305"/>
          <a:stretch/>
        </p:blipFill>
        <p:spPr>
          <a:xfrm>
            <a:off x="430827" y="5544516"/>
            <a:ext cx="3199835" cy="876495"/>
          </a:xfrm>
          <a:prstGeom prst="rect">
            <a:avLst/>
          </a:prstGeom>
        </p:spPr>
      </p:pic>
      <p:cxnSp>
        <p:nvCxnSpPr>
          <p:cNvPr id="30" name="연결선: 꺾임 29">
            <a:extLst>
              <a:ext uri="{FF2B5EF4-FFF2-40B4-BE49-F238E27FC236}">
                <a16:creationId xmlns:a16="http://schemas.microsoft.com/office/drawing/2014/main" id="{755CC673-F79C-482F-BCF9-EE891D301E8D}"/>
              </a:ext>
            </a:extLst>
          </p:cNvPr>
          <p:cNvCxnSpPr>
            <a:cxnSpLocks/>
          </p:cNvCxnSpPr>
          <p:nvPr/>
        </p:nvCxnSpPr>
        <p:spPr>
          <a:xfrm flipV="1">
            <a:off x="3630663" y="4569316"/>
            <a:ext cx="1846859" cy="1411522"/>
          </a:xfrm>
          <a:prstGeom prst="bentConnector3">
            <a:avLst>
              <a:gd name="adj1" fmla="val 50000"/>
            </a:avLst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연결선: 꺾임 38">
            <a:extLst>
              <a:ext uri="{FF2B5EF4-FFF2-40B4-BE49-F238E27FC236}">
                <a16:creationId xmlns:a16="http://schemas.microsoft.com/office/drawing/2014/main" id="{6C3BE97E-2205-4719-932F-B703B001B20A}"/>
              </a:ext>
            </a:extLst>
          </p:cNvPr>
          <p:cNvCxnSpPr>
            <a:cxnSpLocks/>
          </p:cNvCxnSpPr>
          <p:nvPr/>
        </p:nvCxnSpPr>
        <p:spPr>
          <a:xfrm>
            <a:off x="3630662" y="3164790"/>
            <a:ext cx="1846860" cy="1404526"/>
          </a:xfrm>
          <a:prstGeom prst="bentConnector3">
            <a:avLst>
              <a:gd name="adj1" fmla="val 50000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6C829505-4D41-4B67-8302-5BDCF9B0E8B3}"/>
              </a:ext>
            </a:extLst>
          </p:cNvPr>
          <p:cNvSpPr/>
          <p:nvPr/>
        </p:nvSpPr>
        <p:spPr>
          <a:xfrm>
            <a:off x="5637320" y="2999720"/>
            <a:ext cx="6323860" cy="6042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나눔스퀘어 Light"/>
                <a:cs typeface="+mn-cs"/>
              </a:rPr>
              <a:t>Score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나눔스퀘어 Light"/>
                <a:cs typeface="+mn-cs"/>
              </a:rPr>
              <a:t>측정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0269B5E-A8CA-4FB3-B962-0986D89B987F}"/>
              </a:ext>
            </a:extLst>
          </p:cNvPr>
          <p:cNvSpPr txBox="1"/>
          <p:nvPr/>
        </p:nvSpPr>
        <p:spPr>
          <a:xfrm>
            <a:off x="373710" y="338425"/>
            <a:ext cx="20448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</a:rPr>
              <a:t>Part4. </a:t>
            </a:r>
            <a:r>
              <a:rPr lang="ko-KR" altLang="en-US" sz="2000" dirty="0">
                <a:solidFill>
                  <a:schemeClr val="bg1"/>
                </a:solidFill>
              </a:rPr>
              <a:t>모델 학습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8DC79C5B-759A-444A-B68D-64441B21DB1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917" t="715" r="3520" b="70145"/>
          <a:stretch/>
        </p:blipFill>
        <p:spPr>
          <a:xfrm>
            <a:off x="5637320" y="3613525"/>
            <a:ext cx="6323860" cy="2298744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1F5487E3-86D6-4B4A-87E7-1942FBF7684C}"/>
              </a:ext>
            </a:extLst>
          </p:cNvPr>
          <p:cNvSpPr/>
          <p:nvPr/>
        </p:nvSpPr>
        <p:spPr>
          <a:xfrm>
            <a:off x="5637320" y="3788619"/>
            <a:ext cx="6323860" cy="18330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Ligh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740567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직사각형 50">
            <a:extLst>
              <a:ext uri="{FF2B5EF4-FFF2-40B4-BE49-F238E27FC236}">
                <a16:creationId xmlns:a16="http://schemas.microsoft.com/office/drawing/2014/main" id="{B64DBE7F-FF7D-49D5-ACAB-B4BD6D18EC0B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OTF_ac" panose="020B0600000101010101" pitchFamily="34" charset="-127"/>
              <a:ea typeface="나눔스퀘어OTF_ac" panose="020B0600000101010101" pitchFamily="34" charset="-127"/>
              <a:cs typeface="+mn-cs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85B3667-5188-476F-B7D4-CF3AEB7388DD}"/>
              </a:ext>
            </a:extLst>
          </p:cNvPr>
          <p:cNvSpPr/>
          <p:nvPr/>
        </p:nvSpPr>
        <p:spPr>
          <a:xfrm>
            <a:off x="430827" y="2069552"/>
            <a:ext cx="3195623" cy="6042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나눔스퀘어 Light"/>
                <a:cs typeface="+mn-cs"/>
              </a:rPr>
              <a:t>Pipeline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나눔스퀘어 Light"/>
                <a:cs typeface="+mn-cs"/>
              </a:rPr>
              <a:t>구성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D1F3820-7182-43EE-B899-6AFA54FC4453}"/>
              </a:ext>
            </a:extLst>
          </p:cNvPr>
          <p:cNvSpPr/>
          <p:nvPr/>
        </p:nvSpPr>
        <p:spPr>
          <a:xfrm>
            <a:off x="435038" y="4936340"/>
            <a:ext cx="3195624" cy="6042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나눔스퀘어 Light"/>
                <a:cs typeface="+mn-cs"/>
              </a:rPr>
              <a:t>Parameter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나눔스퀘어 Light"/>
                <a:cs typeface="+mn-cs"/>
              </a:rPr>
              <a:t> 설정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52C914E-E875-41EB-9239-7F29ADC93B26}"/>
              </a:ext>
            </a:extLst>
          </p:cNvPr>
          <p:cNvSpPr txBox="1"/>
          <p:nvPr/>
        </p:nvSpPr>
        <p:spPr>
          <a:xfrm>
            <a:off x="339536" y="1264666"/>
            <a:ext cx="28252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OTF_ac" panose="020B0600000101010101" pitchFamily="34" charset="-127"/>
                <a:ea typeface="나눔스퀘어OTF_ac" panose="020B0600000101010101" pitchFamily="34" charset="-127"/>
                <a:cs typeface="+mn-cs"/>
              </a:rPr>
              <a:t>Lasso Regression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B00112C-19DC-4BCF-867A-11FBCEF3720B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Light"/>
              <a:cs typeface="+mn-cs"/>
            </a:endParaRPr>
          </a:p>
        </p:txBody>
      </p:sp>
      <p:cxnSp>
        <p:nvCxnSpPr>
          <p:cNvPr id="30" name="연결선: 꺾임 29">
            <a:extLst>
              <a:ext uri="{FF2B5EF4-FFF2-40B4-BE49-F238E27FC236}">
                <a16:creationId xmlns:a16="http://schemas.microsoft.com/office/drawing/2014/main" id="{755CC673-F79C-482F-BCF9-EE891D301E8D}"/>
              </a:ext>
            </a:extLst>
          </p:cNvPr>
          <p:cNvCxnSpPr>
            <a:cxnSpLocks/>
          </p:cNvCxnSpPr>
          <p:nvPr/>
        </p:nvCxnSpPr>
        <p:spPr>
          <a:xfrm flipV="1">
            <a:off x="3630663" y="4569316"/>
            <a:ext cx="1846859" cy="1411522"/>
          </a:xfrm>
          <a:prstGeom prst="bentConnector3">
            <a:avLst>
              <a:gd name="adj1" fmla="val 50000"/>
            </a:avLst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연결선: 꺾임 38">
            <a:extLst>
              <a:ext uri="{FF2B5EF4-FFF2-40B4-BE49-F238E27FC236}">
                <a16:creationId xmlns:a16="http://schemas.microsoft.com/office/drawing/2014/main" id="{6C3BE97E-2205-4719-932F-B703B001B20A}"/>
              </a:ext>
            </a:extLst>
          </p:cNvPr>
          <p:cNvCxnSpPr>
            <a:cxnSpLocks/>
          </p:cNvCxnSpPr>
          <p:nvPr/>
        </p:nvCxnSpPr>
        <p:spPr>
          <a:xfrm>
            <a:off x="3630662" y="3164790"/>
            <a:ext cx="1846860" cy="1404526"/>
          </a:xfrm>
          <a:prstGeom prst="bentConnector3">
            <a:avLst>
              <a:gd name="adj1" fmla="val 50000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6C829505-4D41-4B67-8302-5BDCF9B0E8B3}"/>
              </a:ext>
            </a:extLst>
          </p:cNvPr>
          <p:cNvSpPr/>
          <p:nvPr/>
        </p:nvSpPr>
        <p:spPr>
          <a:xfrm>
            <a:off x="5637320" y="2999720"/>
            <a:ext cx="6323860" cy="6042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나눔스퀘어 Light"/>
                <a:cs typeface="+mn-cs"/>
              </a:rPr>
              <a:t>Score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나눔스퀘어 Light"/>
                <a:cs typeface="+mn-cs"/>
              </a:rPr>
              <a:t>측정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DAEE63CC-853D-40F5-BE04-9BD597B308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02" t="15811" b="67911"/>
          <a:stretch/>
        </p:blipFill>
        <p:spPr>
          <a:xfrm>
            <a:off x="430827" y="2681729"/>
            <a:ext cx="3195623" cy="90449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A00E3F3A-7B41-4600-A793-794A127BD6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05" t="68241" r="20918" b="12098"/>
          <a:stretch/>
        </p:blipFill>
        <p:spPr>
          <a:xfrm>
            <a:off x="430827" y="5521597"/>
            <a:ext cx="3195623" cy="90449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FCDCDF2-54B4-4139-AB8F-3082708A5CE4}"/>
              </a:ext>
            </a:extLst>
          </p:cNvPr>
          <p:cNvSpPr txBox="1"/>
          <p:nvPr/>
        </p:nvSpPr>
        <p:spPr>
          <a:xfrm>
            <a:off x="373710" y="338425"/>
            <a:ext cx="20448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</a:rPr>
              <a:t>Part4. </a:t>
            </a:r>
            <a:r>
              <a:rPr lang="ko-KR" altLang="en-US" sz="2000" dirty="0">
                <a:solidFill>
                  <a:schemeClr val="bg1"/>
                </a:solidFill>
              </a:rPr>
              <a:t>모델 학습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E3207C60-5FEF-4CE3-80B3-00314581E19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234" b="73020"/>
          <a:stretch/>
        </p:blipFill>
        <p:spPr>
          <a:xfrm>
            <a:off x="5637320" y="3586219"/>
            <a:ext cx="6323860" cy="2487872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54967C22-6A67-4C9D-AFFC-69572C475BD7}"/>
              </a:ext>
            </a:extLst>
          </p:cNvPr>
          <p:cNvSpPr/>
          <p:nvPr/>
        </p:nvSpPr>
        <p:spPr>
          <a:xfrm>
            <a:off x="5637320" y="3867052"/>
            <a:ext cx="6323860" cy="60427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Ligh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259442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직사각형 50">
            <a:extLst>
              <a:ext uri="{FF2B5EF4-FFF2-40B4-BE49-F238E27FC236}">
                <a16:creationId xmlns:a16="http://schemas.microsoft.com/office/drawing/2014/main" id="{B64DBE7F-FF7D-49D5-ACAB-B4BD6D18EC0B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OTF_ac" panose="020B0600000101010101" pitchFamily="34" charset="-127"/>
              <a:ea typeface="나눔스퀘어OTF_ac" panose="020B0600000101010101" pitchFamily="34" charset="-127"/>
              <a:cs typeface="+mn-cs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85B3667-5188-476F-B7D4-CF3AEB7388DD}"/>
              </a:ext>
            </a:extLst>
          </p:cNvPr>
          <p:cNvSpPr/>
          <p:nvPr/>
        </p:nvSpPr>
        <p:spPr>
          <a:xfrm>
            <a:off x="430827" y="2238228"/>
            <a:ext cx="3195623" cy="6042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나눔스퀘어 Light"/>
                <a:cs typeface="+mn-cs"/>
              </a:rPr>
              <a:t>Pipeline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나눔스퀘어 Light"/>
                <a:cs typeface="+mn-cs"/>
              </a:rPr>
              <a:t>구성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D1F3820-7182-43EE-B899-6AFA54FC4453}"/>
              </a:ext>
            </a:extLst>
          </p:cNvPr>
          <p:cNvSpPr/>
          <p:nvPr/>
        </p:nvSpPr>
        <p:spPr>
          <a:xfrm>
            <a:off x="435038" y="5069506"/>
            <a:ext cx="3195624" cy="6042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나눔스퀘어 Light"/>
                <a:cs typeface="+mn-cs"/>
              </a:rPr>
              <a:t>Parameter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나눔스퀘어 Light"/>
                <a:cs typeface="+mn-cs"/>
              </a:rPr>
              <a:t> 설정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52C914E-E875-41EB-9239-7F29ADC93B26}"/>
              </a:ext>
            </a:extLst>
          </p:cNvPr>
          <p:cNvSpPr txBox="1"/>
          <p:nvPr/>
        </p:nvSpPr>
        <p:spPr>
          <a:xfrm>
            <a:off x="339536" y="1264666"/>
            <a:ext cx="27299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i="0" kern="1200" dirty="0">
                <a:solidFill>
                  <a:schemeClr val="dk1"/>
                </a:solidFill>
                <a:effectLst/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Ridge Regression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B00112C-19DC-4BCF-867A-11FBCEF3720B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Light"/>
              <a:cs typeface="+mn-cs"/>
            </a:endParaRPr>
          </a:p>
        </p:txBody>
      </p:sp>
      <p:cxnSp>
        <p:nvCxnSpPr>
          <p:cNvPr id="30" name="연결선: 꺾임 29">
            <a:extLst>
              <a:ext uri="{FF2B5EF4-FFF2-40B4-BE49-F238E27FC236}">
                <a16:creationId xmlns:a16="http://schemas.microsoft.com/office/drawing/2014/main" id="{755CC673-F79C-482F-BCF9-EE891D301E8D}"/>
              </a:ext>
            </a:extLst>
          </p:cNvPr>
          <p:cNvCxnSpPr>
            <a:cxnSpLocks/>
          </p:cNvCxnSpPr>
          <p:nvPr/>
        </p:nvCxnSpPr>
        <p:spPr>
          <a:xfrm flipV="1">
            <a:off x="3630663" y="4569316"/>
            <a:ext cx="1846859" cy="1411522"/>
          </a:xfrm>
          <a:prstGeom prst="bentConnector3">
            <a:avLst>
              <a:gd name="adj1" fmla="val 50000"/>
            </a:avLst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연결선: 꺾임 38">
            <a:extLst>
              <a:ext uri="{FF2B5EF4-FFF2-40B4-BE49-F238E27FC236}">
                <a16:creationId xmlns:a16="http://schemas.microsoft.com/office/drawing/2014/main" id="{6C3BE97E-2205-4719-932F-B703B001B20A}"/>
              </a:ext>
            </a:extLst>
          </p:cNvPr>
          <p:cNvCxnSpPr>
            <a:cxnSpLocks/>
          </p:cNvCxnSpPr>
          <p:nvPr/>
        </p:nvCxnSpPr>
        <p:spPr>
          <a:xfrm>
            <a:off x="3630662" y="3164790"/>
            <a:ext cx="1846860" cy="1404526"/>
          </a:xfrm>
          <a:prstGeom prst="bentConnector3">
            <a:avLst>
              <a:gd name="adj1" fmla="val 50000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6C829505-4D41-4B67-8302-5BDCF9B0E8B3}"/>
              </a:ext>
            </a:extLst>
          </p:cNvPr>
          <p:cNvSpPr/>
          <p:nvPr/>
        </p:nvSpPr>
        <p:spPr>
          <a:xfrm>
            <a:off x="5637320" y="2999720"/>
            <a:ext cx="6323860" cy="6042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나눔스퀘어 Light"/>
                <a:cs typeface="+mn-cs"/>
              </a:rPr>
              <a:t>Score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나눔스퀘어 Light"/>
                <a:cs typeface="+mn-cs"/>
              </a:rPr>
              <a:t>측정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BC1325D-BD32-4CFF-8043-13031895EB1F}"/>
              </a:ext>
            </a:extLst>
          </p:cNvPr>
          <p:cNvSpPr txBox="1"/>
          <p:nvPr/>
        </p:nvSpPr>
        <p:spPr>
          <a:xfrm>
            <a:off x="373710" y="338425"/>
            <a:ext cx="20448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</a:rPr>
              <a:t>Part4. </a:t>
            </a:r>
            <a:r>
              <a:rPr lang="ko-KR" altLang="en-US" sz="2000" dirty="0">
                <a:solidFill>
                  <a:schemeClr val="bg1"/>
                </a:solidFill>
              </a:rPr>
              <a:t>모델 학습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2AA933DE-DA24-4405-99F5-08D3FB1AF9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826" y="2842508"/>
            <a:ext cx="3207582" cy="880561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7FA89504-C6FF-42ED-A2D5-2C487740B1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827" y="5657129"/>
            <a:ext cx="3195623" cy="862446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9908203A-457A-477B-8E9B-950D3C1D95E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0644" b="39978"/>
          <a:stretch/>
        </p:blipFill>
        <p:spPr>
          <a:xfrm>
            <a:off x="5625362" y="3604000"/>
            <a:ext cx="6323860" cy="2638419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54967C22-6A67-4C9D-AFFC-69572C475BD7}"/>
              </a:ext>
            </a:extLst>
          </p:cNvPr>
          <p:cNvSpPr/>
          <p:nvPr/>
        </p:nvSpPr>
        <p:spPr>
          <a:xfrm>
            <a:off x="5515428" y="3723069"/>
            <a:ext cx="6445752" cy="22980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Ligh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607809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OTF_ac" panose="020B0600000101010101" pitchFamily="34" charset="-127"/>
              <a:ea typeface="나눔스퀘어OTF_ac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51332A-40F6-4011-BCC5-C17EAD824305}"/>
              </a:ext>
            </a:extLst>
          </p:cNvPr>
          <p:cNvSpPr txBox="1"/>
          <p:nvPr/>
        </p:nvSpPr>
        <p:spPr>
          <a:xfrm>
            <a:off x="373710" y="338425"/>
            <a:ext cx="34406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</a:rPr>
              <a:t>Part4. </a:t>
            </a:r>
            <a:r>
              <a:rPr lang="ko-KR" altLang="en-US" sz="2000" dirty="0">
                <a:solidFill>
                  <a:schemeClr val="bg1"/>
                </a:solidFill>
              </a:rPr>
              <a:t>각 모델 별 </a:t>
            </a:r>
            <a:r>
              <a:rPr lang="en-US" altLang="ko-KR" sz="2000" dirty="0">
                <a:solidFill>
                  <a:schemeClr val="bg1"/>
                </a:solidFill>
              </a:rPr>
              <a:t>Best Score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pic>
        <p:nvPicPr>
          <p:cNvPr id="5" name="table">
            <a:extLst>
              <a:ext uri="{FF2B5EF4-FFF2-40B4-BE49-F238E27FC236}">
                <a16:creationId xmlns:a16="http://schemas.microsoft.com/office/drawing/2014/main" id="{A3042E98-8085-478E-B650-5E8E632BC4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2030" y="1415385"/>
            <a:ext cx="9307940" cy="4932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0890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그림 3">
            <a:extLst>
              <a:ext uri="{FF2B5EF4-FFF2-40B4-BE49-F238E27FC236}">
                <a16:creationId xmlns:a16="http://schemas.microsoft.com/office/drawing/2014/main" id="{AD015A64-305C-4E8B-B44A-B554364DA5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6DB8746F-598B-4574-BBFF-79C19822296F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308B07-1D00-4196-9ABE-0A698D1AE41C}"/>
              </a:ext>
            </a:extLst>
          </p:cNvPr>
          <p:cNvSpPr txBox="1"/>
          <p:nvPr/>
        </p:nvSpPr>
        <p:spPr>
          <a:xfrm>
            <a:off x="1236764" y="3105834"/>
            <a:ext cx="3584636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3600" spc="-15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5. </a:t>
            </a:r>
            <a:r>
              <a:rPr lang="ko-KR" altLang="en-US" sz="3600" spc="-15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한계 및 보완점</a:t>
            </a:r>
            <a:endParaRPr lang="ko-KR" altLang="en-US" sz="3600" spc="-3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50509F6C-5729-48A7-ACFA-7AC6FB97BAF3}"/>
              </a:ext>
            </a:extLst>
          </p:cNvPr>
          <p:cNvCxnSpPr>
            <a:cxnSpLocks/>
          </p:cNvCxnSpPr>
          <p:nvPr/>
        </p:nvCxnSpPr>
        <p:spPr>
          <a:xfrm>
            <a:off x="904875" y="2822575"/>
            <a:ext cx="446722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B11A7061-D85A-4F4C-BA4D-B2539FEDC540}"/>
              </a:ext>
            </a:extLst>
          </p:cNvPr>
          <p:cNvCxnSpPr>
            <a:cxnSpLocks/>
          </p:cNvCxnSpPr>
          <p:nvPr/>
        </p:nvCxnSpPr>
        <p:spPr>
          <a:xfrm>
            <a:off x="904875" y="4011613"/>
            <a:ext cx="446722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8088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AEA4BE3A-D943-49BD-B1A8-06187DE55EFF}"/>
              </a:ext>
            </a:extLst>
          </p:cNvPr>
          <p:cNvSpPr/>
          <p:nvPr/>
        </p:nvSpPr>
        <p:spPr>
          <a:xfrm>
            <a:off x="4763" y="2732088"/>
            <a:ext cx="12192000" cy="14033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C0F559-F8C2-4C76-9457-D86CB8ED6EA0}"/>
              </a:ext>
            </a:extLst>
          </p:cNvPr>
          <p:cNvSpPr txBox="1"/>
          <p:nvPr/>
        </p:nvSpPr>
        <p:spPr>
          <a:xfrm>
            <a:off x="1573213" y="2921000"/>
            <a:ext cx="8842375" cy="10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나눔스퀘어 Light"/>
                <a:cs typeface="Arial" panose="020B0604020202020204" pitchFamily="34" charset="0"/>
              </a:rPr>
              <a:t>“                                     ”</a:t>
            </a:r>
            <a:endParaRPr kumimoji="0" lang="ko-KR" altLang="en-US" sz="60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 panose="020B0604020202020204" pitchFamily="34" charset="0"/>
              <a:ea typeface="나눔스퀘어 Light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F53587-1F8A-4ADB-B739-82536343FCCB}"/>
              </a:ext>
            </a:extLst>
          </p:cNvPr>
          <p:cNvSpPr txBox="1"/>
          <p:nvPr/>
        </p:nvSpPr>
        <p:spPr>
          <a:xfrm>
            <a:off x="2593096" y="3074988"/>
            <a:ext cx="7043916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+mn-lt"/>
                <a:ea typeface="나눔스퀘어 Light"/>
                <a:cs typeface="+mn-cs"/>
              </a:rPr>
              <a:t>모든 데이터가 </a:t>
            </a:r>
            <a:r>
              <a:rPr kumimoji="0" lang="en-US" altLang="ko-KR" sz="40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+mn-lt"/>
                <a:ea typeface="나눔스퀘어 Light"/>
                <a:cs typeface="+mn-cs"/>
              </a:rPr>
              <a:t>Iris </a:t>
            </a:r>
            <a:r>
              <a:rPr kumimoji="0" lang="ko-KR" altLang="en-US" sz="40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+mn-lt"/>
                <a:ea typeface="나눔스퀘어 Light"/>
                <a:cs typeface="+mn-cs"/>
              </a:rPr>
              <a:t>같았다면 </a:t>
            </a:r>
            <a:r>
              <a:rPr kumimoji="0" lang="en-US" altLang="ko-KR" sz="40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+mn-lt"/>
                <a:ea typeface="나눔스퀘어 Light"/>
                <a:cs typeface="+mn-cs"/>
              </a:rPr>
              <a:t>…</a:t>
            </a:r>
            <a:endParaRPr kumimoji="0" lang="ko-KR" altLang="en-US" sz="4000" b="0" i="1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+mn-lt"/>
              <a:ea typeface="나눔스퀘어 Ligh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878097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B78E4B9-BC4D-4B0C-8C3C-F4626CB1BD92}"/>
              </a:ext>
            </a:extLst>
          </p:cNvPr>
          <p:cNvSpPr/>
          <p:nvPr/>
        </p:nvSpPr>
        <p:spPr>
          <a:xfrm>
            <a:off x="0" y="0"/>
            <a:ext cx="12192000" cy="10763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5" name="세로 텍스트 개체 틀 4">
            <a:extLst>
              <a:ext uri="{FF2B5EF4-FFF2-40B4-BE49-F238E27FC236}">
                <a16:creationId xmlns:a16="http://schemas.microsoft.com/office/drawing/2014/main" id="{11DC8523-4CC3-4085-96B9-1621DCB5BC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77474" y="1926293"/>
            <a:ext cx="10515600" cy="4351338"/>
          </a:xfrm>
        </p:spPr>
        <p:txBody>
          <a:bodyPr vert="horz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ko-KR" altLang="en-US" sz="2400" dirty="0"/>
              <a:t>실제 데이터는 예제 같지 않다</a:t>
            </a:r>
            <a:r>
              <a:rPr lang="en-US" altLang="ko-KR" sz="2400" dirty="0"/>
              <a:t>!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altLang="ko-KR" sz="2400" dirty="0"/>
          </a:p>
          <a:p>
            <a:pPr>
              <a:buFont typeface="Wingdings" panose="05000000000000000000" pitchFamily="2" charset="2"/>
              <a:buChar char="§"/>
            </a:pPr>
            <a:r>
              <a:rPr lang="ko-KR" altLang="en-US" sz="2400" dirty="0" err="1"/>
              <a:t>전처리</a:t>
            </a:r>
            <a:r>
              <a:rPr lang="ko-KR" altLang="en-US" sz="2400" dirty="0"/>
              <a:t> </a:t>
            </a:r>
            <a:r>
              <a:rPr lang="en-US" altLang="ko-KR" sz="2400" dirty="0"/>
              <a:t>&amp; </a:t>
            </a:r>
            <a:r>
              <a:rPr lang="ko-KR" altLang="en-US" sz="2400" dirty="0"/>
              <a:t>이상치 탐색</a:t>
            </a:r>
            <a:endParaRPr lang="en-US" altLang="ko-KR" sz="2400" dirty="0"/>
          </a:p>
          <a:p>
            <a:pPr lvl="1"/>
            <a:r>
              <a:rPr lang="ko-KR" altLang="en-US" sz="2000" dirty="0"/>
              <a:t>데이터에 대한 </a:t>
            </a:r>
            <a:r>
              <a:rPr lang="en-US" altLang="ko-KR" sz="2000" dirty="0"/>
              <a:t>Insight </a:t>
            </a:r>
            <a:r>
              <a:rPr lang="ko-KR" altLang="en-US" sz="2000" dirty="0"/>
              <a:t>필요</a:t>
            </a:r>
            <a:endParaRPr lang="en-US" altLang="ko-KR" sz="2000" dirty="0"/>
          </a:p>
          <a:p>
            <a:endParaRPr lang="en-US" altLang="ko-KR" sz="2400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altLang="ko-KR" sz="2400" dirty="0"/>
              <a:t>Data Leakage (</a:t>
            </a:r>
            <a:r>
              <a:rPr lang="ko-KR" altLang="en-US" sz="2400" dirty="0"/>
              <a:t>데이터 누수</a:t>
            </a:r>
            <a:r>
              <a:rPr lang="en-US" altLang="ko-KR" sz="2400" dirty="0"/>
              <a:t>)</a:t>
            </a:r>
          </a:p>
          <a:p>
            <a:pPr lvl="1"/>
            <a:r>
              <a:rPr lang="en-US" altLang="ko-KR" sz="2000" dirty="0"/>
              <a:t>Test Data Set</a:t>
            </a:r>
            <a:r>
              <a:rPr lang="ko-KR" altLang="en-US" sz="2000" dirty="0"/>
              <a:t>에 대한 </a:t>
            </a:r>
            <a:r>
              <a:rPr lang="ko-KR" altLang="en-US" sz="2000" dirty="0" err="1"/>
              <a:t>결측치</a:t>
            </a:r>
            <a:r>
              <a:rPr lang="ko-KR" altLang="en-US" sz="2000" dirty="0"/>
              <a:t> 처리</a:t>
            </a:r>
            <a:endParaRPr lang="en-US" altLang="ko-KR" sz="2000" dirty="0"/>
          </a:p>
          <a:p>
            <a:pPr lvl="1"/>
            <a:r>
              <a:rPr lang="en-US" altLang="ko-KR" sz="2000" dirty="0"/>
              <a:t>Train Data</a:t>
            </a:r>
            <a:r>
              <a:rPr lang="ko-KR" altLang="en-US" sz="2000" dirty="0"/>
              <a:t>의 통계 값을 활용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85DAAC0-2EEF-4960-BFAD-D7EAF7E4AA41}"/>
              </a:ext>
            </a:extLst>
          </p:cNvPr>
          <p:cNvSpPr txBox="1"/>
          <p:nvPr/>
        </p:nvSpPr>
        <p:spPr>
          <a:xfrm>
            <a:off x="373710" y="338425"/>
            <a:ext cx="26475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</a:rPr>
              <a:t>Part5. </a:t>
            </a:r>
            <a:r>
              <a:rPr lang="ko-KR" altLang="en-US" sz="2000" dirty="0">
                <a:solidFill>
                  <a:schemeClr val="bg1"/>
                </a:solidFill>
              </a:rPr>
              <a:t>한계 및 보완점</a:t>
            </a:r>
          </a:p>
        </p:txBody>
      </p:sp>
    </p:spTree>
    <p:extLst>
      <p:ext uri="{BB962C8B-B14F-4D97-AF65-F5344CB8AC3E}">
        <p14:creationId xmlns:p14="http://schemas.microsoft.com/office/powerpoint/2010/main" val="13889036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B78E4B9-BC4D-4B0C-8C3C-F4626CB1BD92}"/>
              </a:ext>
            </a:extLst>
          </p:cNvPr>
          <p:cNvSpPr/>
          <p:nvPr/>
        </p:nvSpPr>
        <p:spPr>
          <a:xfrm>
            <a:off x="0" y="0"/>
            <a:ext cx="12192000" cy="10763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5" name="세로 텍스트 개체 틀 4">
            <a:extLst>
              <a:ext uri="{FF2B5EF4-FFF2-40B4-BE49-F238E27FC236}">
                <a16:creationId xmlns:a16="http://schemas.microsoft.com/office/drawing/2014/main" id="{11DC8523-4CC3-4085-96B9-1621DCB5BC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77474" y="1926293"/>
            <a:ext cx="10515600" cy="4351338"/>
          </a:xfrm>
        </p:spPr>
        <p:txBody>
          <a:bodyPr vert="horz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ko-KR" altLang="en-US" sz="2400" dirty="0"/>
              <a:t>전처리의 한계</a:t>
            </a:r>
            <a:endParaRPr lang="en-US" altLang="ko-KR" sz="2400" dirty="0"/>
          </a:p>
          <a:p>
            <a:pPr lvl="1"/>
            <a:r>
              <a:rPr lang="ko-KR" altLang="en-US" sz="2000" dirty="0"/>
              <a:t>모델</a:t>
            </a:r>
            <a:r>
              <a:rPr lang="en-US" altLang="ko-KR" sz="2000" dirty="0"/>
              <a:t>, </a:t>
            </a:r>
            <a:r>
              <a:rPr lang="ko-KR" altLang="en-US" sz="2000" dirty="0" err="1"/>
              <a:t>하이퍼파라미터로</a:t>
            </a:r>
            <a:r>
              <a:rPr lang="ko-KR" altLang="en-US" sz="2000" dirty="0"/>
              <a:t> 성능을 올리는 것은 한계가 </a:t>
            </a:r>
            <a:r>
              <a:rPr lang="ko-KR" altLang="en-US" sz="2000" dirty="0" err="1"/>
              <a:t>있어보인다</a:t>
            </a:r>
            <a:endParaRPr lang="en-US" altLang="ko-KR" sz="2000" dirty="0"/>
          </a:p>
          <a:p>
            <a:pPr lvl="1"/>
            <a:r>
              <a:rPr lang="ko-KR" altLang="en-US" sz="2000" dirty="0"/>
              <a:t>모델의 성능을 올리기 위해서는 추가 전처리가 필요</a:t>
            </a:r>
            <a:endParaRPr lang="en-US" altLang="ko-KR" sz="2000" dirty="0"/>
          </a:p>
          <a:p>
            <a:pPr lvl="1"/>
            <a:endParaRPr lang="en-US" altLang="ko-KR" sz="2000" dirty="0"/>
          </a:p>
          <a:p>
            <a:pPr>
              <a:buFont typeface="Wingdings" panose="05000000000000000000" pitchFamily="2" charset="2"/>
              <a:buChar char="§"/>
            </a:pPr>
            <a:r>
              <a:rPr lang="ko-KR" altLang="en-US" sz="2400" dirty="0"/>
              <a:t>모델 성능 테스트</a:t>
            </a:r>
            <a:endParaRPr lang="en-US" altLang="ko-KR" sz="2400" dirty="0"/>
          </a:p>
          <a:p>
            <a:pPr lvl="1"/>
            <a:r>
              <a:rPr lang="en-US" altLang="ko-KR" sz="2000" dirty="0"/>
              <a:t>Cross validation</a:t>
            </a:r>
            <a:r>
              <a:rPr lang="ko-KR" altLang="en-US" sz="2000" dirty="0"/>
              <a:t>의 </a:t>
            </a:r>
            <a:r>
              <a:rPr lang="en-US" altLang="ko-KR" sz="2000" dirty="0"/>
              <a:t>case</a:t>
            </a:r>
            <a:r>
              <a:rPr lang="ko-KR" altLang="en-US" sz="2000" dirty="0"/>
              <a:t>별 분석 부족</a:t>
            </a:r>
            <a:endParaRPr lang="en-US" altLang="ko-KR" sz="2000" dirty="0"/>
          </a:p>
          <a:p>
            <a:pPr lvl="1"/>
            <a:r>
              <a:rPr lang="en-US" altLang="ko-KR" sz="2000" dirty="0"/>
              <a:t>Train </a:t>
            </a:r>
            <a:r>
              <a:rPr lang="ko-KR" altLang="en-US" sz="2000" dirty="0"/>
              <a:t>보다 </a:t>
            </a:r>
            <a:r>
              <a:rPr lang="en-US" altLang="ko-KR" sz="2000" dirty="0"/>
              <a:t>Test </a:t>
            </a:r>
            <a:r>
              <a:rPr lang="ko-KR" altLang="en-US" sz="2000" dirty="0"/>
              <a:t>데이터에 대한 모델 </a:t>
            </a:r>
            <a:r>
              <a:rPr lang="en-US" altLang="ko-KR" sz="2000" dirty="0"/>
              <a:t>score</a:t>
            </a:r>
            <a:r>
              <a:rPr lang="ko-KR" altLang="en-US" sz="2000" dirty="0"/>
              <a:t>가 높다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330A89-27E5-43A6-8C55-35364AB0B5A2}"/>
              </a:ext>
            </a:extLst>
          </p:cNvPr>
          <p:cNvSpPr txBox="1"/>
          <p:nvPr/>
        </p:nvSpPr>
        <p:spPr>
          <a:xfrm>
            <a:off x="373710" y="338425"/>
            <a:ext cx="26475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</a:rPr>
              <a:t>Part5. </a:t>
            </a:r>
            <a:r>
              <a:rPr lang="ko-KR" altLang="en-US" sz="2000" dirty="0">
                <a:solidFill>
                  <a:schemeClr val="bg1"/>
                </a:solidFill>
              </a:rPr>
              <a:t>한계 및 보완점</a:t>
            </a:r>
          </a:p>
        </p:txBody>
      </p:sp>
    </p:spTree>
    <p:extLst>
      <p:ext uri="{BB962C8B-B14F-4D97-AF65-F5344CB8AC3E}">
        <p14:creationId xmlns:p14="http://schemas.microsoft.com/office/powerpoint/2010/main" val="1311528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그림 2">
            <a:extLst>
              <a:ext uri="{FF2B5EF4-FFF2-40B4-BE49-F238E27FC236}">
                <a16:creationId xmlns:a16="http://schemas.microsoft.com/office/drawing/2014/main" id="{E1D0C5D2-6F9E-46F8-B19A-CFEECD8957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BE4C9B58-B12D-4580-AF93-30FADAC465F2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F1D927-75F2-4CF8-90B6-87E9F0EA160B}"/>
              </a:ext>
            </a:extLst>
          </p:cNvPr>
          <p:cNvSpPr txBox="1"/>
          <p:nvPr/>
        </p:nvSpPr>
        <p:spPr>
          <a:xfrm>
            <a:off x="975594" y="957952"/>
            <a:ext cx="3890962" cy="22161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ea"/>
                <a:ea typeface="나눔스퀘어 ExtraBold"/>
                <a:cs typeface="+mn-cs"/>
              </a:rPr>
              <a:t>Q&amp;A</a:t>
            </a:r>
            <a:endParaRPr kumimoji="0" lang="ko-KR" altLang="en-US" sz="13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ea"/>
              <a:ea typeface="나눔스퀘어 ExtraBold"/>
              <a:cs typeface="+mn-c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F376D5B-2FB8-4640-9927-6F75542BEBC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81816" y="-1"/>
            <a:ext cx="6310184" cy="6858001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FB742AF-8DE1-4801-BAAB-FF7C033D40F3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B29B74-5530-431A-9A1D-6C360E5E40A6}"/>
              </a:ext>
            </a:extLst>
          </p:cNvPr>
          <p:cNvSpPr txBox="1"/>
          <p:nvPr/>
        </p:nvSpPr>
        <p:spPr>
          <a:xfrm>
            <a:off x="1922844" y="3155880"/>
            <a:ext cx="22846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bg1"/>
                </a:solidFill>
              </a:rPr>
              <a:t>주제 선정 배경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6DC040-1911-4DE1-B7BA-8D50B20BC5F8}"/>
              </a:ext>
            </a:extLst>
          </p:cNvPr>
          <p:cNvSpPr txBox="1"/>
          <p:nvPr/>
        </p:nvSpPr>
        <p:spPr>
          <a:xfrm>
            <a:off x="774532" y="2256645"/>
            <a:ext cx="9628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</a:rPr>
              <a:t>Part 1 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E9C7568C-DA98-40CE-9115-1F19853EEDF6}"/>
              </a:ext>
            </a:extLst>
          </p:cNvPr>
          <p:cNvCxnSpPr>
            <a:cxnSpLocks/>
          </p:cNvCxnSpPr>
          <p:nvPr/>
        </p:nvCxnSpPr>
        <p:spPr>
          <a:xfrm>
            <a:off x="831199" y="282313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2A7BF85-EFF0-4169-9F33-5B30AFBB9A2A}"/>
              </a:ext>
            </a:extLst>
          </p:cNvPr>
          <p:cNvCxnSpPr>
            <a:cxnSpLocks/>
          </p:cNvCxnSpPr>
          <p:nvPr/>
        </p:nvCxnSpPr>
        <p:spPr>
          <a:xfrm>
            <a:off x="831199" y="401185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72915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직사각형 50">
            <a:extLst>
              <a:ext uri="{FF2B5EF4-FFF2-40B4-BE49-F238E27FC236}">
                <a16:creationId xmlns:a16="http://schemas.microsoft.com/office/drawing/2014/main" id="{B64DBE7F-FF7D-49D5-ACAB-B4BD6D18EC0B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OTF_ac" panose="020B0600000101010101" pitchFamily="34" charset="-127"/>
              <a:ea typeface="나눔스퀘어OTF_ac" panose="020B0600000101010101" pitchFamily="34" charset="-127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D8291FF-DBCE-47DB-8DBB-76A418677A4C}"/>
              </a:ext>
            </a:extLst>
          </p:cNvPr>
          <p:cNvSpPr txBox="1"/>
          <p:nvPr/>
        </p:nvSpPr>
        <p:spPr>
          <a:xfrm>
            <a:off x="373710" y="338425"/>
            <a:ext cx="20448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Light"/>
                <a:cs typeface="+mn-cs"/>
              </a:rPr>
              <a:t>Part4.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Light"/>
                <a:cs typeface="+mn-cs"/>
              </a:rPr>
              <a:t>모델 특성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0796F3B-0D6F-4012-8048-7756B39614C1}"/>
              </a:ext>
            </a:extLst>
          </p:cNvPr>
          <p:cNvSpPr/>
          <p:nvPr/>
        </p:nvSpPr>
        <p:spPr>
          <a:xfrm>
            <a:off x="693311" y="1455526"/>
            <a:ext cx="3250665" cy="6042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_ac" panose="020B0600000101010101" pitchFamily="34" charset="-127"/>
                <a:ea typeface="나눔스퀘어OTF_ac" panose="020B0600000101010101" pitchFamily="34" charset="-127"/>
                <a:cs typeface="+mn-cs"/>
              </a:rPr>
              <a:t>Linear Regression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OTF_ac" panose="020B0600000101010101" pitchFamily="34" charset="-127"/>
              <a:ea typeface="나눔스퀘어OTF_ac" panose="020B0600000101010101" pitchFamily="34" charset="-127"/>
              <a:cs typeface="+mn-cs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FFC202F-63A1-4E26-95A7-8AF68FB32F21}"/>
              </a:ext>
            </a:extLst>
          </p:cNvPr>
          <p:cNvSpPr/>
          <p:nvPr/>
        </p:nvSpPr>
        <p:spPr>
          <a:xfrm>
            <a:off x="8413925" y="1495792"/>
            <a:ext cx="3250665" cy="6042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_ac" panose="020B0600000101010101" pitchFamily="34" charset="-127"/>
                <a:ea typeface="나눔스퀘어OTF_ac" panose="020B0600000101010101" pitchFamily="34" charset="-127"/>
                <a:cs typeface="+mn-cs"/>
              </a:rPr>
              <a:t>Lasso Regression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OTF_ac" panose="020B0600000101010101" pitchFamily="34" charset="-127"/>
              <a:ea typeface="나눔스퀘어OTF_ac" panose="020B0600000101010101" pitchFamily="34" charset="-127"/>
              <a:cs typeface="+mn-cs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6B70BFF-6BE1-4B2B-A0B6-142BB78B4DAD}"/>
              </a:ext>
            </a:extLst>
          </p:cNvPr>
          <p:cNvSpPr/>
          <p:nvPr/>
        </p:nvSpPr>
        <p:spPr>
          <a:xfrm>
            <a:off x="4553618" y="1495792"/>
            <a:ext cx="3250665" cy="6042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_ac" panose="020B0600000101010101" pitchFamily="34" charset="-127"/>
                <a:ea typeface="나눔스퀘어OTF_ac" panose="020B0600000101010101" pitchFamily="34" charset="-127"/>
                <a:cs typeface="+mn-cs"/>
              </a:rPr>
              <a:t>Ridge Regression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OTF_ac" panose="020B0600000101010101" pitchFamily="34" charset="-127"/>
              <a:ea typeface="나눔스퀘어OTF_ac" panose="020B0600000101010101" pitchFamily="34" charset="-127"/>
              <a:cs typeface="+mn-cs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321FD15-43F9-4094-945F-A317C9DABF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474" y="3880752"/>
            <a:ext cx="2076740" cy="200052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912E7D0-EA56-4C7D-B5D4-D41AA0C9DC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8577" y="3997537"/>
            <a:ext cx="2114845" cy="1810003"/>
          </a:xfrm>
          <a:prstGeom prst="rect">
            <a:avLst/>
          </a:prstGeom>
        </p:spPr>
      </p:pic>
      <p:sp>
        <p:nvSpPr>
          <p:cNvPr id="27" name="세로 텍스트 개체 틀 4">
            <a:extLst>
              <a:ext uri="{FF2B5EF4-FFF2-40B4-BE49-F238E27FC236}">
                <a16:creationId xmlns:a16="http://schemas.microsoft.com/office/drawing/2014/main" id="{4580CE9A-FF1D-4FB0-BA19-AC72A12C3046}"/>
              </a:ext>
            </a:extLst>
          </p:cNvPr>
          <p:cNvSpPr txBox="1">
            <a:spLocks/>
          </p:cNvSpPr>
          <p:nvPr/>
        </p:nvSpPr>
        <p:spPr>
          <a:xfrm>
            <a:off x="4553618" y="2493988"/>
            <a:ext cx="2199051" cy="721657"/>
          </a:xfrm>
          <a:prstGeom prst="rect">
            <a:avLst/>
          </a:prstGeom>
        </p:spPr>
        <p:txBody>
          <a:bodyPr vert="horz">
            <a:normAutofit fontScale="925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en-US" altLang="ko-KR" sz="1600" dirty="0"/>
              <a:t>L2</a:t>
            </a:r>
            <a:r>
              <a:rPr lang="ko-KR" altLang="en-US" sz="1600" dirty="0"/>
              <a:t> 규제</a:t>
            </a:r>
            <a:endParaRPr lang="en-US" altLang="ko-KR" sz="1600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altLang="ko-KR" sz="1050" b="0" i="0" dirty="0">
                <a:solidFill>
                  <a:srgbClr val="000000"/>
                </a:solidFill>
                <a:effectLst/>
                <a:latin typeface="Noto Sans" panose="020B0502040504020204" pitchFamily="34" charset="0"/>
              </a:rPr>
              <a:t>L2 norm : 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Noto Sans" panose="020B0502040504020204" pitchFamily="34" charset="0"/>
              </a:rPr>
              <a:t>도착점까지의 직선거리 유클리드 계산법으로 계산</a:t>
            </a:r>
            <a:endParaRPr lang="ko-KR" altLang="en-US" sz="1400" dirty="0"/>
          </a:p>
        </p:txBody>
      </p:sp>
      <p:sp>
        <p:nvSpPr>
          <p:cNvPr id="28" name="세로 텍스트 개체 틀 4">
            <a:extLst>
              <a:ext uri="{FF2B5EF4-FFF2-40B4-BE49-F238E27FC236}">
                <a16:creationId xmlns:a16="http://schemas.microsoft.com/office/drawing/2014/main" id="{4527C3BD-34CD-4A54-99AF-BED0B8CA73F4}"/>
              </a:ext>
            </a:extLst>
          </p:cNvPr>
          <p:cNvSpPr txBox="1">
            <a:spLocks/>
          </p:cNvSpPr>
          <p:nvPr/>
        </p:nvSpPr>
        <p:spPr>
          <a:xfrm>
            <a:off x="8707137" y="2493988"/>
            <a:ext cx="2199051" cy="721657"/>
          </a:xfrm>
          <a:prstGeom prst="rect">
            <a:avLst/>
          </a:prstGeom>
        </p:spPr>
        <p:txBody>
          <a:bodyPr vert="horz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en-US" altLang="ko-KR" sz="1600" dirty="0"/>
              <a:t>L1</a:t>
            </a:r>
            <a:r>
              <a:rPr lang="ko-KR" altLang="en-US" sz="1600" dirty="0"/>
              <a:t> 규제</a:t>
            </a:r>
            <a:endParaRPr lang="en-US" altLang="ko-KR" sz="1600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altLang="ko-KR" sz="1050" b="0" i="0" dirty="0">
                <a:solidFill>
                  <a:srgbClr val="000000"/>
                </a:solidFill>
                <a:effectLst/>
                <a:latin typeface="Noto Sans" panose="020B0502040204020203" pitchFamily="34" charset="0"/>
              </a:rPr>
              <a:t>L1 norm : 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Noto Sans" panose="020B0502040204020203" pitchFamily="34" charset="0"/>
              </a:rPr>
              <a:t>벡터의 모든 성분의 절대값을 더한 것</a:t>
            </a:r>
            <a:endParaRPr lang="ko-KR" altLang="en-US" sz="1400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DAA832B-27A7-4767-8166-3DAF12D3BA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311" y="3769063"/>
            <a:ext cx="3250666" cy="2266950"/>
          </a:xfrm>
          <a:prstGeom prst="rect">
            <a:avLst/>
          </a:prstGeom>
        </p:spPr>
      </p:pic>
      <p:sp>
        <p:nvSpPr>
          <p:cNvPr id="31" name="세로 텍스트 개체 틀 4">
            <a:extLst>
              <a:ext uri="{FF2B5EF4-FFF2-40B4-BE49-F238E27FC236}">
                <a16:creationId xmlns:a16="http://schemas.microsoft.com/office/drawing/2014/main" id="{95101CB1-AD0A-4949-908F-69E101FBC6E3}"/>
              </a:ext>
            </a:extLst>
          </p:cNvPr>
          <p:cNvSpPr txBox="1">
            <a:spLocks/>
          </p:cNvSpPr>
          <p:nvPr/>
        </p:nvSpPr>
        <p:spPr>
          <a:xfrm>
            <a:off x="739355" y="2597343"/>
            <a:ext cx="2199051" cy="721657"/>
          </a:xfrm>
          <a:prstGeom prst="rect">
            <a:avLst/>
          </a:prstGeom>
        </p:spPr>
        <p:txBody>
          <a:bodyPr vert="horz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ko-KR" altLang="en-US" sz="1600" dirty="0"/>
              <a:t>데이터를 가장 잘 설명하는 직선을 찾는 방법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6071318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40566372-17C2-43D4-B804-ADA9D7D621A0}"/>
              </a:ext>
            </a:extLst>
          </p:cNvPr>
          <p:cNvGrpSpPr/>
          <p:nvPr/>
        </p:nvGrpSpPr>
        <p:grpSpPr>
          <a:xfrm>
            <a:off x="4461790" y="2180633"/>
            <a:ext cx="3250665" cy="3508788"/>
            <a:chOff x="904240" y="2190972"/>
            <a:chExt cx="3250665" cy="3508788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4C810CA6-A713-4155-9192-FA79527A7112}"/>
                </a:ext>
              </a:extLst>
            </p:cNvPr>
            <p:cNvSpPr/>
            <p:nvPr/>
          </p:nvSpPr>
          <p:spPr>
            <a:xfrm>
              <a:off x="904240" y="2190974"/>
              <a:ext cx="3250665" cy="350878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_ac" panose="020B0600000101010101" pitchFamily="34" charset="-127"/>
                <a:ea typeface="나눔스퀘어OTF_ac" panose="020B0600000101010101" pitchFamily="34" charset="-127"/>
                <a:cs typeface="+mn-cs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3C3C7BC-6C03-443B-B698-5E7176BEDFE9}"/>
                </a:ext>
              </a:extLst>
            </p:cNvPr>
            <p:cNvSpPr/>
            <p:nvPr/>
          </p:nvSpPr>
          <p:spPr>
            <a:xfrm>
              <a:off x="904240" y="2190972"/>
              <a:ext cx="3250665" cy="60428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OTF_ac" panose="020B0600000101010101" pitchFamily="34" charset="-127"/>
                  <a:ea typeface="나눔스퀘어OTF_ac" panose="020B0600000101010101" pitchFamily="34" charset="-127"/>
                  <a:cs typeface="+mn-cs"/>
                </a:rPr>
                <a:t>Lasso Regression</a:t>
              </a:r>
              <a:endPara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_ac" panose="020B0600000101010101" pitchFamily="34" charset="-127"/>
                <a:ea typeface="나눔스퀘어OTF_ac" panose="020B0600000101010101" pitchFamily="34" charset="-127"/>
                <a:cs typeface="+mn-cs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ED590AC4-2998-482E-AB5A-9B18F7E09B2C}"/>
                </a:ext>
              </a:extLst>
            </p:cNvPr>
            <p:cNvSpPr txBox="1"/>
            <p:nvPr/>
          </p:nvSpPr>
          <p:spPr>
            <a:xfrm>
              <a:off x="1390136" y="3555009"/>
              <a:ext cx="2514676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OTF_ac" panose="020B0600000101010101" pitchFamily="34" charset="-127"/>
                  <a:ea typeface="나눔스퀘어OTF_ac" panose="020B0600000101010101" pitchFamily="34" charset="-127"/>
                  <a:cs typeface="+mn-cs"/>
                </a:rPr>
                <a:t>Lasso Regression</a:t>
              </a: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OTF_ac" panose="020B0600000101010101" pitchFamily="34" charset="-127"/>
                  <a:ea typeface="나눔스퀘어OTF_ac" panose="020B0600000101010101" pitchFamily="34" charset="-127"/>
                  <a:cs typeface="+mn-cs"/>
                </a:rPr>
                <a:t>은 </a:t>
              </a:r>
              <a:endPara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OTF_ac" panose="020B0600000101010101" pitchFamily="34" charset="-127"/>
                <a:ea typeface="나눔스퀘어OTF_ac" panose="020B0600000101010101" pitchFamily="34" charset="-127"/>
                <a:cs typeface="+mn-cs"/>
              </a:endParaRP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OTF_ac" panose="020B0600000101010101" pitchFamily="34" charset="-127"/>
                  <a:ea typeface="나눔스퀘어OTF_ac" panose="020B0600000101010101" pitchFamily="34" charset="-127"/>
                  <a:cs typeface="+mn-cs"/>
                </a:rPr>
                <a:t>회귀 계수의 절대 계수 합을</a:t>
              </a:r>
              <a:endPara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OTF_ac" panose="020B0600000101010101" pitchFamily="34" charset="-127"/>
                <a:ea typeface="나눔스퀘어OTF_ac" panose="020B0600000101010101" pitchFamily="34" charset="-127"/>
                <a:cs typeface="+mn-cs"/>
              </a:endParaRP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OTF_ac" panose="020B0600000101010101" pitchFamily="34" charset="-127"/>
                  <a:ea typeface="나눔스퀘어OTF_ac" panose="020B0600000101010101" pitchFamily="34" charset="-127"/>
                  <a:cs typeface="+mn-cs"/>
                </a:rPr>
                <a:t>기준으로 페널티를 주어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OTF_ac" panose="020B0600000101010101" pitchFamily="34" charset="-127"/>
                  <a:ea typeface="나눔스퀘어OTF_ac" panose="020B0600000101010101" pitchFamily="34" charset="-127"/>
                  <a:cs typeface="+mn-cs"/>
                </a:rPr>
                <a:t>,</a:t>
              </a: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OTF_ac" panose="020B0600000101010101" pitchFamily="34" charset="-127"/>
                  <a:ea typeface="나눔스퀘어OTF_ac" panose="020B0600000101010101" pitchFamily="34" charset="-127"/>
                  <a:cs typeface="+mn-cs"/>
                </a:rPr>
                <a:t>선형 회귀 모델의 가변성을 줄이고 정확도를 향상시킨다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OTF_ac" panose="020B0600000101010101" pitchFamily="34" charset="-127"/>
                  <a:ea typeface="나눔스퀘어OTF_ac" panose="020B0600000101010101" pitchFamily="34" charset="-127"/>
                  <a:cs typeface="+mn-cs"/>
                </a:rPr>
                <a:t>.</a:t>
              </a: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DAB04978-7485-46D1-BCA7-0A8CADF6292B}"/>
              </a:ext>
            </a:extLst>
          </p:cNvPr>
          <p:cNvGrpSpPr/>
          <p:nvPr/>
        </p:nvGrpSpPr>
        <p:grpSpPr>
          <a:xfrm>
            <a:off x="626636" y="2180633"/>
            <a:ext cx="3250665" cy="3508788"/>
            <a:chOff x="904240" y="2190972"/>
            <a:chExt cx="3250665" cy="3508788"/>
          </a:xfrm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E8D709AA-3F1E-4E56-92E7-0E1268E43FFA}"/>
                </a:ext>
              </a:extLst>
            </p:cNvPr>
            <p:cNvSpPr/>
            <p:nvPr/>
          </p:nvSpPr>
          <p:spPr>
            <a:xfrm>
              <a:off x="904240" y="2190974"/>
              <a:ext cx="3250665" cy="350878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_ac" panose="020B0600000101010101" pitchFamily="34" charset="-127"/>
                <a:ea typeface="나눔스퀘어OTF_ac" panose="020B0600000101010101" pitchFamily="34" charset="-127"/>
                <a:cs typeface="+mn-cs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4EA5D80D-9500-44BA-B329-A02287E1F50E}"/>
                </a:ext>
              </a:extLst>
            </p:cNvPr>
            <p:cNvSpPr/>
            <p:nvPr/>
          </p:nvSpPr>
          <p:spPr>
            <a:xfrm>
              <a:off x="904240" y="2190972"/>
              <a:ext cx="3250665" cy="60428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OTF_ac" panose="020B0600000101010101" pitchFamily="34" charset="-127"/>
                  <a:ea typeface="나눔스퀘어OTF_ac" panose="020B0600000101010101" pitchFamily="34" charset="-127"/>
                  <a:cs typeface="+mn-cs"/>
                </a:rPr>
                <a:t>Linear Regression</a:t>
              </a:r>
              <a:endPara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_ac" panose="020B0600000101010101" pitchFamily="34" charset="-127"/>
                <a:ea typeface="나눔스퀘어OTF_ac" panose="020B0600000101010101" pitchFamily="34" charset="-127"/>
                <a:cs typeface="+mn-cs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7C410B5-3E0E-44FA-B9BE-74E187FB5DA6}"/>
                </a:ext>
              </a:extLst>
            </p:cNvPr>
            <p:cNvSpPr txBox="1"/>
            <p:nvPr/>
          </p:nvSpPr>
          <p:spPr>
            <a:xfrm>
              <a:off x="1052306" y="3512243"/>
              <a:ext cx="2954535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OTF_ac" panose="020B0600000101010101" pitchFamily="34" charset="-127"/>
                  <a:ea typeface="나눔스퀘어OTF_ac" panose="020B0600000101010101" pitchFamily="34" charset="-127"/>
                  <a:cs typeface="+mn-cs"/>
                </a:rPr>
                <a:t>Linear Regression</a:t>
              </a: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OTF_ac" panose="020B0600000101010101" pitchFamily="34" charset="-127"/>
                  <a:ea typeface="나눔스퀘어OTF_ac" panose="020B0600000101010101" pitchFamily="34" charset="-127"/>
                  <a:cs typeface="+mn-cs"/>
                </a:rPr>
                <a:t>은</a:t>
              </a:r>
              <a:endPara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OTF_ac" panose="020B0600000101010101" pitchFamily="34" charset="-127"/>
                <a:ea typeface="나눔스퀘어OTF_ac" panose="020B0600000101010101" pitchFamily="34" charset="-127"/>
                <a:cs typeface="+mn-cs"/>
              </a:endParaRP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OTF_ac" panose="020B0600000101010101" pitchFamily="34" charset="-127"/>
                  <a:ea typeface="나눔스퀘어OTF_ac" panose="020B0600000101010101" pitchFamily="34" charset="-127"/>
                  <a:cs typeface="+mn-cs"/>
                </a:rPr>
                <a:t>선형 방정식의 계수를 추정하는 기법이며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OTF_ac" panose="020B0600000101010101" pitchFamily="34" charset="-127"/>
                  <a:ea typeface="나눔스퀘어OTF_ac" panose="020B0600000101010101" pitchFamily="34" charset="-127"/>
                  <a:cs typeface="+mn-cs"/>
                </a:rPr>
                <a:t>,</a:t>
              </a: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OTF_ac" panose="020B0600000101010101" pitchFamily="34" charset="-127"/>
                  <a:ea typeface="나눔스퀘어OTF_ac" panose="020B0600000101010101" pitchFamily="34" charset="-127"/>
                  <a:cs typeface="+mn-cs"/>
                </a:rPr>
                <a:t>종속 변수는 연속적이며</a:t>
              </a:r>
              <a:endPara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OTF_ac" panose="020B0600000101010101" pitchFamily="34" charset="-127"/>
                <a:ea typeface="나눔스퀘어OTF_ac" panose="020B0600000101010101" pitchFamily="34" charset="-127"/>
                <a:cs typeface="+mn-cs"/>
              </a:endParaRP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OTF_ac" panose="020B0600000101010101" pitchFamily="34" charset="-127"/>
                  <a:ea typeface="나눔스퀘어OTF_ac" panose="020B0600000101010101" pitchFamily="34" charset="-127"/>
                  <a:cs typeface="+mn-cs"/>
                </a:rPr>
                <a:t>독립 변수는 연속적이거나</a:t>
              </a:r>
              <a:endPara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OTF_ac" panose="020B0600000101010101" pitchFamily="34" charset="-127"/>
                <a:ea typeface="나눔스퀘어OTF_ac" panose="020B0600000101010101" pitchFamily="34" charset="-127"/>
                <a:cs typeface="+mn-cs"/>
              </a:endParaRP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OTF_ac" panose="020B0600000101010101" pitchFamily="34" charset="-127"/>
                  <a:ea typeface="나눔스퀘어OTF_ac" panose="020B0600000101010101" pitchFamily="34" charset="-127"/>
                  <a:cs typeface="+mn-cs"/>
                </a:rPr>
                <a:t>이산적일 수 있으며</a:t>
              </a:r>
              <a:endPara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OTF_ac" panose="020B0600000101010101" pitchFamily="34" charset="-127"/>
                <a:ea typeface="나눔스퀘어OTF_ac" panose="020B0600000101010101" pitchFamily="34" charset="-127"/>
                <a:cs typeface="+mn-cs"/>
              </a:endParaRP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OTF_ac" panose="020B0600000101010101" pitchFamily="34" charset="-127"/>
                  <a:ea typeface="나눔스퀘어OTF_ac" panose="020B0600000101010101" pitchFamily="34" charset="-127"/>
                  <a:cs typeface="+mn-cs"/>
                </a:rPr>
                <a:t>회귀선은 선형을 가진다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OTF_ac" panose="020B0600000101010101" pitchFamily="34" charset="-127"/>
                  <a:ea typeface="나눔스퀘어OTF_ac" panose="020B0600000101010101" pitchFamily="34" charset="-127"/>
                  <a:cs typeface="+mn-cs"/>
                </a:rPr>
                <a:t>.</a:t>
              </a: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80E1FE87-4DED-4196-80FF-C64A30B1B601}"/>
              </a:ext>
            </a:extLst>
          </p:cNvPr>
          <p:cNvGrpSpPr/>
          <p:nvPr/>
        </p:nvGrpSpPr>
        <p:grpSpPr>
          <a:xfrm>
            <a:off x="8296943" y="2180634"/>
            <a:ext cx="3250665" cy="3508788"/>
            <a:chOff x="904240" y="2190972"/>
            <a:chExt cx="3250665" cy="3508788"/>
          </a:xfrm>
        </p:grpSpPr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FC7CEE1A-0FAE-4809-8EA1-BE080DB08920}"/>
                </a:ext>
              </a:extLst>
            </p:cNvPr>
            <p:cNvSpPr/>
            <p:nvPr/>
          </p:nvSpPr>
          <p:spPr>
            <a:xfrm>
              <a:off x="904240" y="2190974"/>
              <a:ext cx="3250665" cy="350878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_ac" panose="020B0600000101010101" pitchFamily="34" charset="-127"/>
                <a:ea typeface="나눔스퀘어OTF_ac" panose="020B0600000101010101" pitchFamily="34" charset="-127"/>
                <a:cs typeface="+mn-cs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EA9FCF5A-6BDA-4E70-B86A-60DA77EC02EA}"/>
                </a:ext>
              </a:extLst>
            </p:cNvPr>
            <p:cNvSpPr/>
            <p:nvPr/>
          </p:nvSpPr>
          <p:spPr>
            <a:xfrm>
              <a:off x="904240" y="2190972"/>
              <a:ext cx="3250665" cy="60428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OTF_ac" panose="020B0600000101010101" pitchFamily="34" charset="-127"/>
                  <a:ea typeface="나눔스퀘어OTF_ac" panose="020B0600000101010101" pitchFamily="34" charset="-127"/>
                  <a:cs typeface="+mn-cs"/>
                </a:rPr>
                <a:t>Ridge Regression</a:t>
              </a:r>
              <a:endPara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_ac" panose="020B0600000101010101" pitchFamily="34" charset="-127"/>
                <a:ea typeface="나눔스퀘어OTF_ac" panose="020B0600000101010101" pitchFamily="34" charset="-127"/>
                <a:cs typeface="+mn-cs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933E5843-FE08-496C-9C37-9F69E6429528}"/>
                </a:ext>
              </a:extLst>
            </p:cNvPr>
            <p:cNvSpPr txBox="1"/>
            <p:nvPr/>
          </p:nvSpPr>
          <p:spPr>
            <a:xfrm>
              <a:off x="1068048" y="3555008"/>
              <a:ext cx="2923048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OTF_ac" panose="020B0600000101010101" pitchFamily="34" charset="-127"/>
                  <a:ea typeface="나눔스퀘어OTF_ac" panose="020B0600000101010101" pitchFamily="34" charset="-127"/>
                  <a:cs typeface="+mn-cs"/>
                </a:rPr>
                <a:t>PLS Regression</a:t>
              </a: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OTF_ac" panose="020B0600000101010101" pitchFamily="34" charset="-127"/>
                  <a:ea typeface="나눔스퀘어OTF_ac" panose="020B0600000101010101" pitchFamily="34" charset="-127"/>
                  <a:cs typeface="+mn-cs"/>
                </a:rPr>
                <a:t>은</a:t>
              </a:r>
              <a:endPara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OTF_ac" panose="020B0600000101010101" pitchFamily="34" charset="-127"/>
                <a:ea typeface="나눔스퀘어OTF_ac" panose="020B0600000101010101" pitchFamily="34" charset="-127"/>
                <a:cs typeface="+mn-cs"/>
              </a:endParaRP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OTF_ac" panose="020B0600000101010101" pitchFamily="34" charset="-127"/>
                  <a:ea typeface="나눔스퀘어OTF_ac" panose="020B0600000101010101" pitchFamily="34" charset="-127"/>
                  <a:cs typeface="+mn-cs"/>
                </a:rPr>
                <a:t>부분 최소 제곱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OTF_ac" panose="020B0600000101010101" pitchFamily="34" charset="-127"/>
                  <a:ea typeface="나눔스퀘어OTF_ac" panose="020B0600000101010101" pitchFamily="34" charset="-127"/>
                  <a:cs typeface="+mn-cs"/>
                </a:rPr>
                <a:t> </a:t>
              </a: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OTF_ac" panose="020B0600000101010101" pitchFamily="34" charset="-127"/>
                  <a:ea typeface="나눔스퀘어OTF_ac" panose="020B0600000101010101" pitchFamily="34" charset="-127"/>
                  <a:cs typeface="+mn-cs"/>
                </a:rPr>
                <a:t>회귀 모형 예측 기법이며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OTF_ac" panose="020B0600000101010101" pitchFamily="34" charset="-127"/>
                  <a:ea typeface="나눔스퀘어OTF_ac" panose="020B0600000101010101" pitchFamily="34" charset="-127"/>
                  <a:cs typeface="+mn-cs"/>
                </a:rPr>
                <a:t>, </a:t>
              </a: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OTF_ac" panose="020B0600000101010101" pitchFamily="34" charset="-127"/>
                  <a:ea typeface="나눔스퀘어OTF_ac" panose="020B0600000101010101" pitchFamily="34" charset="-127"/>
                  <a:cs typeface="+mn-cs"/>
                </a:rPr>
                <a:t>예측자가 서로 밀접하게</a:t>
              </a:r>
              <a:endPara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OTF_ac" panose="020B0600000101010101" pitchFamily="34" charset="-127"/>
                <a:ea typeface="나눔스퀘어OTF_ac" panose="020B0600000101010101" pitchFamily="34" charset="-127"/>
                <a:cs typeface="+mn-cs"/>
              </a:endParaRP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OTF_ac" panose="020B0600000101010101" pitchFamily="34" charset="-127"/>
                  <a:ea typeface="나눔스퀘어OTF_ac" panose="020B0600000101010101" pitchFamily="34" charset="-127"/>
                  <a:cs typeface="+mn-cs"/>
                </a:rPr>
                <a:t>상호 관련되어 있거나</a:t>
              </a:r>
              <a:endPara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OTF_ac" panose="020B0600000101010101" pitchFamily="34" charset="-127"/>
                <a:ea typeface="나눔스퀘어OTF_ac" panose="020B0600000101010101" pitchFamily="34" charset="-127"/>
                <a:cs typeface="+mn-cs"/>
              </a:endParaRP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OTF_ac" panose="020B0600000101010101" pitchFamily="34" charset="-127"/>
                  <a:ea typeface="나눔스퀘어OTF_ac" panose="020B0600000101010101" pitchFamily="34" charset="-127"/>
                  <a:cs typeface="+mn-cs"/>
                </a:rPr>
                <a:t>예측 변수 수가 케이스 수를</a:t>
              </a:r>
              <a:endPara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OTF_ac" panose="020B0600000101010101" pitchFamily="34" charset="-127"/>
                <a:ea typeface="나눔스퀘어OTF_ac" panose="020B0600000101010101" pitchFamily="34" charset="-127"/>
                <a:cs typeface="+mn-cs"/>
              </a:endParaRP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OTF_ac" panose="020B0600000101010101" pitchFamily="34" charset="-127"/>
                  <a:ea typeface="나눔스퀘어OTF_ac" panose="020B0600000101010101" pitchFamily="34" charset="-127"/>
                  <a:cs typeface="+mn-cs"/>
                </a:rPr>
                <a:t>초과할 때 유용하다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OTF_ac" panose="020B0600000101010101" pitchFamily="34" charset="-127"/>
                  <a:ea typeface="나눔스퀘어OTF_ac" panose="020B0600000101010101" pitchFamily="34" charset="-127"/>
                  <a:cs typeface="+mn-cs"/>
                </a:rPr>
                <a:t>.</a:t>
              </a:r>
              <a:endPara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OTF_ac" panose="020B0600000101010101" pitchFamily="34" charset="-127"/>
                <a:ea typeface="나눔스퀘어OTF_ac" panose="020B0600000101010101" pitchFamily="34" charset="-127"/>
                <a:cs typeface="+mn-cs"/>
              </a:endParaRPr>
            </a:p>
          </p:txBody>
        </p:sp>
      </p:grp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B64DBE7F-FF7D-49D5-ACAB-B4BD6D18EC0B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OTF_ac" panose="020B0600000101010101" pitchFamily="34" charset="-127"/>
              <a:ea typeface="나눔스퀘어OTF_ac" panose="020B0600000101010101" pitchFamily="34" charset="-127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D8291FF-DBCE-47DB-8DBB-76A418677A4C}"/>
              </a:ext>
            </a:extLst>
          </p:cNvPr>
          <p:cNvSpPr txBox="1"/>
          <p:nvPr/>
        </p:nvSpPr>
        <p:spPr>
          <a:xfrm>
            <a:off x="373710" y="338425"/>
            <a:ext cx="20448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</a:rPr>
              <a:t>Part4. </a:t>
            </a:r>
            <a:r>
              <a:rPr lang="ko-KR" altLang="en-US" sz="2000" dirty="0">
                <a:solidFill>
                  <a:schemeClr val="bg1"/>
                </a:solidFill>
              </a:rPr>
              <a:t>모델 특성</a:t>
            </a:r>
          </a:p>
        </p:txBody>
      </p:sp>
    </p:spTree>
    <p:extLst>
      <p:ext uri="{BB962C8B-B14F-4D97-AF65-F5344CB8AC3E}">
        <p14:creationId xmlns:p14="http://schemas.microsoft.com/office/powerpoint/2010/main" val="5597039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OTF_ac" panose="020B0600000101010101" pitchFamily="34" charset="-127"/>
              <a:ea typeface="나눔스퀘어OTF_ac" panose="020B0600000101010101" pitchFamily="34" charset="-127"/>
              <a:cs typeface="+mn-cs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925A295-8CFE-4B50-A59E-E9B5601789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0280" y="1900978"/>
            <a:ext cx="8531441" cy="3951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B08F99-8313-43FC-867F-7EB3BF86501A}"/>
              </a:ext>
            </a:extLst>
          </p:cNvPr>
          <p:cNvSpPr txBox="1"/>
          <p:nvPr/>
        </p:nvSpPr>
        <p:spPr>
          <a:xfrm>
            <a:off x="373710" y="338425"/>
            <a:ext cx="34406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</a:rPr>
              <a:t>Part4. </a:t>
            </a:r>
            <a:r>
              <a:rPr lang="ko-KR" altLang="en-US" sz="2000" dirty="0">
                <a:solidFill>
                  <a:schemeClr val="bg1"/>
                </a:solidFill>
              </a:rPr>
              <a:t>각 모델 별 </a:t>
            </a:r>
            <a:r>
              <a:rPr lang="en-US" altLang="ko-KR" sz="2000" dirty="0">
                <a:solidFill>
                  <a:schemeClr val="bg1"/>
                </a:solidFill>
              </a:rPr>
              <a:t>Best Score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38790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E597BB39-56AF-49DF-8ADF-DCDDE3790FAA}"/>
              </a:ext>
            </a:extLst>
          </p:cNvPr>
          <p:cNvSpPr/>
          <p:nvPr/>
        </p:nvSpPr>
        <p:spPr>
          <a:xfrm>
            <a:off x="1131524" y="2539709"/>
            <a:ext cx="1415772" cy="5749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dirty="0">
                <a:solidFill>
                  <a:srgbClr val="2B243C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진행과정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rgbClr val="2B243C"/>
              </a:solidFill>
              <a:effectLst/>
              <a:uLnTx/>
              <a:uFillTx/>
              <a:latin typeface="배달의민족 한나는 열한살" panose="020B0600000101010101" pitchFamily="50" charset="-127"/>
              <a:ea typeface="배달의민족 한나는 열한살" panose="020B0600000101010101" pitchFamily="50" charset="-127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E6247AA-194B-4767-A34F-C187842AB444}"/>
              </a:ext>
            </a:extLst>
          </p:cNvPr>
          <p:cNvSpPr txBox="1"/>
          <p:nvPr/>
        </p:nvSpPr>
        <p:spPr>
          <a:xfrm>
            <a:off x="1199521" y="3715683"/>
            <a:ext cx="3140603" cy="11526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>
                <a:latin typeface="아리따-돋움(TTF)-Medium" panose="02020603020101020101" pitchFamily="18" charset="-127"/>
                <a:ea typeface="아리따-돋움(TTF)-Medium" panose="02020603020101020101" pitchFamily="18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dirty="0">
                <a:solidFill>
                  <a:prstClr val="black"/>
                </a:solidFill>
              </a:rPr>
              <a:t>데이터 </a:t>
            </a:r>
            <a:r>
              <a:rPr lang="ko-KR" altLang="en-US" sz="1600" dirty="0" err="1">
                <a:solidFill>
                  <a:prstClr val="black"/>
                </a:solidFill>
              </a:rPr>
              <a:t>전처리와</a:t>
            </a:r>
            <a:endParaRPr lang="en-US" altLang="ko-KR" sz="1600" dirty="0">
              <a:solidFill>
                <a:prstClr val="black"/>
              </a:solidFill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아리따-돋움(TTF)-Medium" panose="02020603020101020101" pitchFamily="18" charset="-127"/>
                <a:ea typeface="아리따-돋움(TTF)-Medium" panose="02020603020101020101" pitchFamily="18" charset="-127"/>
                <a:cs typeface="+mn-cs"/>
              </a:rPr>
              <a:t>하이퍼파라미터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아리따-돋움(TTF)-Medium" panose="02020603020101020101" pitchFamily="18" charset="-127"/>
                <a:ea typeface="아리따-돋움(TTF)-Medium" panose="02020603020101020101" pitchFamily="18" charset="-127"/>
                <a:cs typeface="+mn-cs"/>
              </a:rPr>
              <a:t> 탐색 결과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아리따-돋움(TTF)-Medium" panose="02020603020101020101" pitchFamily="18" charset="-127"/>
              <a:ea typeface="아리따-돋움(TTF)-Medium" panose="02020603020101020101" pitchFamily="18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dirty="0">
                <a:solidFill>
                  <a:prstClr val="black"/>
                </a:solidFill>
              </a:rPr>
              <a:t>우수한 성능이 나온 결과물 취합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아리따-돋움(TTF)-Medium" panose="02020603020101020101" pitchFamily="18" charset="-127"/>
              <a:ea typeface="아리따-돋움(TTF)-Medium" panose="02020603020101020101" pitchFamily="18" charset="-127"/>
              <a:cs typeface="+mn-cs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0F466BC6-A84E-40A8-9A80-8C65D862E6C8}"/>
              </a:ext>
            </a:extLst>
          </p:cNvPr>
          <p:cNvSpPr/>
          <p:nvPr/>
        </p:nvSpPr>
        <p:spPr>
          <a:xfrm>
            <a:off x="1299039" y="3373976"/>
            <a:ext cx="83708" cy="83708"/>
          </a:xfrm>
          <a:prstGeom prst="ellipse">
            <a:avLst/>
          </a:prstGeom>
          <a:solidFill>
            <a:srgbClr val="C0B2D6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A828D457-C0F4-4C87-9396-1ED0185794F9}"/>
              </a:ext>
            </a:extLst>
          </p:cNvPr>
          <p:cNvSpPr/>
          <p:nvPr/>
        </p:nvSpPr>
        <p:spPr>
          <a:xfrm>
            <a:off x="1569225" y="3373976"/>
            <a:ext cx="83708" cy="83708"/>
          </a:xfrm>
          <a:prstGeom prst="ellipse">
            <a:avLst/>
          </a:prstGeom>
          <a:solidFill>
            <a:srgbClr val="0054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E96187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A827DC76-2A2D-4204-9D16-98A3CBD8A459}"/>
              </a:ext>
            </a:extLst>
          </p:cNvPr>
          <p:cNvSpPr/>
          <p:nvPr/>
        </p:nvSpPr>
        <p:spPr>
          <a:xfrm>
            <a:off x="1839410" y="3373976"/>
            <a:ext cx="83708" cy="83708"/>
          </a:xfrm>
          <a:prstGeom prst="ellipse">
            <a:avLst/>
          </a:prstGeom>
          <a:solidFill>
            <a:srgbClr val="C0B2D6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D58D9A52-77D5-4A6B-B5F5-3B7361DAB0BC}"/>
              </a:ext>
            </a:extLst>
          </p:cNvPr>
          <p:cNvSpPr/>
          <p:nvPr/>
        </p:nvSpPr>
        <p:spPr>
          <a:xfrm>
            <a:off x="2109596" y="3373976"/>
            <a:ext cx="83708" cy="83708"/>
          </a:xfrm>
          <a:prstGeom prst="ellipse">
            <a:avLst/>
          </a:prstGeom>
          <a:solidFill>
            <a:srgbClr val="C0B2D6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4A397A0B-1611-47CF-9F3F-7D7CCFA6E6A9}"/>
              </a:ext>
            </a:extLst>
          </p:cNvPr>
          <p:cNvSpPr/>
          <p:nvPr/>
        </p:nvSpPr>
        <p:spPr>
          <a:xfrm>
            <a:off x="2379782" y="3373976"/>
            <a:ext cx="83708" cy="83708"/>
          </a:xfrm>
          <a:prstGeom prst="ellipse">
            <a:avLst/>
          </a:prstGeom>
          <a:solidFill>
            <a:srgbClr val="C0B2D6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8AFC15B2-0860-444A-9035-B514F48D5807}"/>
              </a:ext>
            </a:extLst>
          </p:cNvPr>
          <p:cNvSpPr/>
          <p:nvPr/>
        </p:nvSpPr>
        <p:spPr>
          <a:xfrm>
            <a:off x="4857750" y="2971800"/>
            <a:ext cx="914400" cy="9144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631F7C42-C809-4395-882F-48261AFC3EC0}"/>
              </a:ext>
            </a:extLst>
          </p:cNvPr>
          <p:cNvCxnSpPr>
            <a:cxnSpLocks/>
          </p:cNvCxnSpPr>
          <p:nvPr/>
        </p:nvCxnSpPr>
        <p:spPr>
          <a:xfrm>
            <a:off x="5877270" y="3429000"/>
            <a:ext cx="1129182" cy="0"/>
          </a:xfrm>
          <a:prstGeom prst="line">
            <a:avLst/>
          </a:prstGeom>
          <a:ln w="44450" cap="rnd">
            <a:solidFill>
              <a:srgbClr val="2B243C">
                <a:alpha val="75000"/>
              </a:srgb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타원 38">
            <a:extLst>
              <a:ext uri="{FF2B5EF4-FFF2-40B4-BE49-F238E27FC236}">
                <a16:creationId xmlns:a16="http://schemas.microsoft.com/office/drawing/2014/main" id="{5EA5A3A9-B48D-4D7F-ADC5-1938E7EBEFD5}"/>
              </a:ext>
            </a:extLst>
          </p:cNvPr>
          <p:cNvSpPr/>
          <p:nvPr/>
        </p:nvSpPr>
        <p:spPr>
          <a:xfrm>
            <a:off x="7108666" y="3114675"/>
            <a:ext cx="628649" cy="62864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6707E74A-D9EB-4D2C-BD7B-7A6E079F267E}"/>
              </a:ext>
            </a:extLst>
          </p:cNvPr>
          <p:cNvCxnSpPr>
            <a:cxnSpLocks/>
          </p:cNvCxnSpPr>
          <p:nvPr/>
        </p:nvCxnSpPr>
        <p:spPr>
          <a:xfrm flipV="1">
            <a:off x="7829895" y="3415830"/>
            <a:ext cx="1704630" cy="13169"/>
          </a:xfrm>
          <a:prstGeom prst="line">
            <a:avLst/>
          </a:prstGeom>
          <a:ln w="44450" cap="rnd">
            <a:solidFill>
              <a:srgbClr val="2B243C">
                <a:alpha val="75000"/>
              </a:srgb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타원 41">
            <a:extLst>
              <a:ext uri="{FF2B5EF4-FFF2-40B4-BE49-F238E27FC236}">
                <a16:creationId xmlns:a16="http://schemas.microsoft.com/office/drawing/2014/main" id="{1F726B27-C6B4-466B-8543-542DD4F897AD}"/>
              </a:ext>
            </a:extLst>
          </p:cNvPr>
          <p:cNvSpPr/>
          <p:nvPr/>
        </p:nvSpPr>
        <p:spPr>
          <a:xfrm>
            <a:off x="9628265" y="2633753"/>
            <a:ext cx="1542983" cy="1542983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61A412E9-24F8-42AD-AED1-D8C5BFAF9BAF}"/>
              </a:ext>
            </a:extLst>
          </p:cNvPr>
          <p:cNvCxnSpPr>
            <a:cxnSpLocks/>
          </p:cNvCxnSpPr>
          <p:nvPr/>
        </p:nvCxnSpPr>
        <p:spPr>
          <a:xfrm flipV="1">
            <a:off x="11271557" y="3442167"/>
            <a:ext cx="1101418" cy="1"/>
          </a:xfrm>
          <a:prstGeom prst="line">
            <a:avLst/>
          </a:prstGeom>
          <a:ln w="44450" cap="rnd">
            <a:solidFill>
              <a:srgbClr val="2B243C">
                <a:alpha val="75000"/>
              </a:srgb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A6ED9768-F1EE-4308-AA3A-DF54641A4961}"/>
              </a:ext>
            </a:extLst>
          </p:cNvPr>
          <p:cNvSpPr txBox="1"/>
          <p:nvPr/>
        </p:nvSpPr>
        <p:spPr>
          <a:xfrm>
            <a:off x="4849117" y="3207801"/>
            <a:ext cx="931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  <a:cs typeface="+mn-cs"/>
              </a:rPr>
              <a:t>11.25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배달의민족 한나는 열한살" panose="020B0600000101010101" pitchFamily="50" charset="-127"/>
              <a:ea typeface="배달의민족 한나는 열한살" panose="020B0600000101010101" pitchFamily="50" charset="-127"/>
              <a:cs typeface="+mn-cs"/>
            </a:endParaRPr>
          </a:p>
        </p:txBody>
      </p:sp>
      <p:sp>
        <p:nvSpPr>
          <p:cNvPr id="20" name="이등변 삼각형 19">
            <a:extLst>
              <a:ext uri="{FF2B5EF4-FFF2-40B4-BE49-F238E27FC236}">
                <a16:creationId xmlns:a16="http://schemas.microsoft.com/office/drawing/2014/main" id="{DAFD0738-C77F-498B-8D85-494B44D20A73}"/>
              </a:ext>
            </a:extLst>
          </p:cNvPr>
          <p:cNvSpPr/>
          <p:nvPr/>
        </p:nvSpPr>
        <p:spPr>
          <a:xfrm rot="10800000">
            <a:off x="5204458" y="3950717"/>
            <a:ext cx="220980" cy="19050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D7A7A71-3041-4D2B-BC9A-84BCDA432133}"/>
              </a:ext>
            </a:extLst>
          </p:cNvPr>
          <p:cNvSpPr txBox="1"/>
          <p:nvPr/>
        </p:nvSpPr>
        <p:spPr>
          <a:xfrm>
            <a:off x="4406147" y="4312955"/>
            <a:ext cx="18175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아리따-돋움(TTF)-Medium" panose="02020603020101020101" pitchFamily="18" charset="-127"/>
                <a:ea typeface="아리따-돋움(TTF)-Medium" panose="02020603020101020101" pitchFamily="18" charset="-127"/>
                <a:cs typeface="+mn-cs"/>
              </a:rPr>
              <a:t>프로젝트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아리따-돋움(TTF)-Medium" panose="02020603020101020101" pitchFamily="18" charset="-127"/>
              <a:ea typeface="아리따-돋움(TTF)-Medium" panose="02020603020101020101" pitchFamily="18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기획 시작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아리따-돋움(TTF)-Medium" panose="02020603020101020101" pitchFamily="18" charset="-127"/>
              <a:ea typeface="아리따-돋움(TTF)-Medium" panose="02020603020101020101" pitchFamily="18" charset="-127"/>
              <a:cs typeface="+mn-cs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F1EEF7F-A717-4746-84D3-62E13CF82EBD}"/>
              </a:ext>
            </a:extLst>
          </p:cNvPr>
          <p:cNvSpPr txBox="1"/>
          <p:nvPr/>
        </p:nvSpPr>
        <p:spPr>
          <a:xfrm>
            <a:off x="7077370" y="3269356"/>
            <a:ext cx="6848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아리따-돋움(TTF)-Medium" panose="02020603020101020101" pitchFamily="18" charset="-127"/>
                <a:ea typeface="아리따-돋움(TTF)-Medium" panose="02020603020101020101" pitchFamily="18" charset="-127"/>
                <a:cs typeface="+mn-cs"/>
              </a:rPr>
              <a:t>11.26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아리따-돋움(TTF)-Medium" panose="02020603020101020101" pitchFamily="18" charset="-127"/>
              <a:ea typeface="아리따-돋움(TTF)-Medium" panose="02020603020101020101" pitchFamily="18" charset="-127"/>
              <a:cs typeface="+mn-cs"/>
            </a:endParaRPr>
          </a:p>
        </p:txBody>
      </p:sp>
      <p:sp>
        <p:nvSpPr>
          <p:cNvPr id="50" name="이등변 삼각형 49">
            <a:extLst>
              <a:ext uri="{FF2B5EF4-FFF2-40B4-BE49-F238E27FC236}">
                <a16:creationId xmlns:a16="http://schemas.microsoft.com/office/drawing/2014/main" id="{83F19718-BC87-4B48-8146-9B7E16030CF3}"/>
              </a:ext>
            </a:extLst>
          </p:cNvPr>
          <p:cNvSpPr/>
          <p:nvPr/>
        </p:nvSpPr>
        <p:spPr>
          <a:xfrm rot="10800000" flipH="1" flipV="1">
            <a:off x="7312500" y="2846835"/>
            <a:ext cx="220980" cy="190500"/>
          </a:xfrm>
          <a:prstGeom prst="triangl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C8F95F7-397D-43AB-BE9A-73D23A2C6664}"/>
              </a:ext>
            </a:extLst>
          </p:cNvPr>
          <p:cNvSpPr txBox="1"/>
          <p:nvPr/>
        </p:nvSpPr>
        <p:spPr>
          <a:xfrm>
            <a:off x="6510972" y="2372867"/>
            <a:ext cx="18175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Yoon 윤고딕 730" panose="020B0503000000000000" pitchFamily="34" charset="-127"/>
                <a:ea typeface="Yoon 윤고딕 730" panose="020B0503000000000000" pitchFamily="34" charset="-127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아리따-돋움(TTF)-Medium" panose="02020603020101020101" pitchFamily="18" charset="-127"/>
                <a:ea typeface="아리따-돋움(TTF)-Medium" panose="02020603020101020101" pitchFamily="18" charset="-127"/>
                <a:cs typeface="+mn-cs"/>
              </a:rPr>
              <a:t>기획안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아리따-돋움(TTF)-Medium" panose="02020603020101020101" pitchFamily="18" charset="-127"/>
                <a:ea typeface="아리따-돋움(TTF)-Medium" panose="02020603020101020101" pitchFamily="18" charset="-127"/>
                <a:cs typeface="+mn-cs"/>
              </a:rPr>
              <a:t> 피드백</a:t>
            </a:r>
          </a:p>
        </p:txBody>
      </p:sp>
      <p:sp>
        <p:nvSpPr>
          <p:cNvPr id="52" name="이등변 삼각형 51">
            <a:extLst>
              <a:ext uri="{FF2B5EF4-FFF2-40B4-BE49-F238E27FC236}">
                <a16:creationId xmlns:a16="http://schemas.microsoft.com/office/drawing/2014/main" id="{C960E6EE-94EC-46D5-B574-45414A675E8E}"/>
              </a:ext>
            </a:extLst>
          </p:cNvPr>
          <p:cNvSpPr/>
          <p:nvPr/>
        </p:nvSpPr>
        <p:spPr>
          <a:xfrm rot="9539308" flipH="1" flipV="1">
            <a:off x="9720420" y="3991622"/>
            <a:ext cx="220980" cy="190500"/>
          </a:xfrm>
          <a:prstGeom prst="triangl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FE7DF1A-11AD-447B-AB28-FE689E67D491}"/>
              </a:ext>
            </a:extLst>
          </p:cNvPr>
          <p:cNvSpPr txBox="1"/>
          <p:nvPr/>
        </p:nvSpPr>
        <p:spPr>
          <a:xfrm>
            <a:off x="9825659" y="3422414"/>
            <a:ext cx="11785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 dirty="0">
                <a:solidFill>
                  <a:prstClr val="white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1</a:t>
            </a: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  <a:cs typeface="+mn-cs"/>
              </a:rPr>
              <a:t>1.29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배달의민족 한나는 열한살" panose="020B0600000101010101" pitchFamily="50" charset="-127"/>
              <a:ea typeface="배달의민족 한나는 열한살" panose="020B0600000101010101" pitchFamily="50" charset="-127"/>
              <a:cs typeface="+mn-cs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A493FE81-F053-421E-A13A-DAB73B34643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2993" y="2891973"/>
            <a:ext cx="523857" cy="523857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2E8BC2B0-DFA6-4B87-A15A-7084DE1D0B43}"/>
              </a:ext>
            </a:extLst>
          </p:cNvPr>
          <p:cNvSpPr txBox="1"/>
          <p:nvPr/>
        </p:nvSpPr>
        <p:spPr>
          <a:xfrm>
            <a:off x="8176260" y="4309314"/>
            <a:ext cx="21169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Yoon 윤고딕 730" panose="020B0503000000000000" pitchFamily="34" charset="-127"/>
                <a:ea typeface="Yoon 윤고딕 730" panose="020B0503000000000000" pitchFamily="34" charset="-127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개별적인 데이터 </a:t>
            </a:r>
            <a:endParaRPr lang="en-US" altLang="ko-KR" dirty="0">
              <a:solidFill>
                <a:prstClr val="black">
                  <a:lumMod val="65000"/>
                  <a:lumOff val="35000"/>
                </a:prstClr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전처리 작업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아리따-돋움(TTF)-Medium" panose="02020603020101020101" pitchFamily="18" charset="-127"/>
              <a:ea typeface="아리따-돋움(TTF)-Medium" panose="02020603020101020101" pitchFamily="18" charset="-127"/>
              <a:cs typeface="+mn-cs"/>
            </a:endParaRP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BA82BDB0-874A-4FD5-A00A-7113EFA465F9}"/>
              </a:ext>
            </a:extLst>
          </p:cNvPr>
          <p:cNvSpPr/>
          <p:nvPr/>
        </p:nvSpPr>
        <p:spPr>
          <a:xfrm>
            <a:off x="10876307" y="2601708"/>
            <a:ext cx="144696" cy="144696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1D709A1C-C907-4CD0-AC89-28E202393C14}"/>
              </a:ext>
            </a:extLst>
          </p:cNvPr>
          <p:cNvSpPr/>
          <p:nvPr/>
        </p:nvSpPr>
        <p:spPr>
          <a:xfrm>
            <a:off x="11075433" y="2805693"/>
            <a:ext cx="82284" cy="8228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B25DEC65-4912-DC49-ADF4-28E1B3025B3A}"/>
              </a:ext>
            </a:extLst>
          </p:cNvPr>
          <p:cNvSpPr/>
          <p:nvPr/>
        </p:nvSpPr>
        <p:spPr>
          <a:xfrm>
            <a:off x="0" y="0"/>
            <a:ext cx="12211641" cy="10986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82A4F92-8D26-CC4D-9AD9-B5FEE1D39EC1}"/>
              </a:ext>
            </a:extLst>
          </p:cNvPr>
          <p:cNvSpPr txBox="1"/>
          <p:nvPr/>
        </p:nvSpPr>
        <p:spPr>
          <a:xfrm>
            <a:off x="373710" y="338425"/>
            <a:ext cx="481324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</a:rPr>
              <a:t>Part2. </a:t>
            </a:r>
            <a:r>
              <a:rPr lang="ko-KR" altLang="en-US" sz="2000" dirty="0">
                <a:solidFill>
                  <a:schemeClr val="bg1"/>
                </a:solidFill>
              </a:rPr>
              <a:t>프로젝트 진행 계획 </a:t>
            </a:r>
            <a:r>
              <a:rPr lang="en-US" altLang="ko-KR" sz="2000" dirty="0">
                <a:solidFill>
                  <a:schemeClr val="bg1"/>
                </a:solidFill>
              </a:rPr>
              <a:t>/ </a:t>
            </a:r>
            <a:r>
              <a:rPr lang="ko-KR" altLang="en-US" sz="2000" dirty="0">
                <a:solidFill>
                  <a:schemeClr val="bg1"/>
                </a:solidFill>
              </a:rPr>
              <a:t>데이터 소개</a:t>
            </a:r>
          </a:p>
          <a:p>
            <a:endParaRPr lang="ko-KR" alt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35537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631F7C42-C809-4395-882F-48261AFC3EC0}"/>
              </a:ext>
            </a:extLst>
          </p:cNvPr>
          <p:cNvCxnSpPr>
            <a:cxnSpLocks/>
          </p:cNvCxnSpPr>
          <p:nvPr/>
        </p:nvCxnSpPr>
        <p:spPr>
          <a:xfrm>
            <a:off x="-437805" y="3441357"/>
            <a:ext cx="1129182" cy="0"/>
          </a:xfrm>
          <a:prstGeom prst="line">
            <a:avLst/>
          </a:prstGeom>
          <a:ln w="44450" cap="rnd">
            <a:solidFill>
              <a:srgbClr val="2B243C">
                <a:alpha val="75000"/>
              </a:srgb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타원 38">
            <a:extLst>
              <a:ext uri="{FF2B5EF4-FFF2-40B4-BE49-F238E27FC236}">
                <a16:creationId xmlns:a16="http://schemas.microsoft.com/office/drawing/2014/main" id="{5EA5A3A9-B48D-4D7F-ADC5-1938E7EBEFD5}"/>
              </a:ext>
            </a:extLst>
          </p:cNvPr>
          <p:cNvSpPr/>
          <p:nvPr/>
        </p:nvSpPr>
        <p:spPr>
          <a:xfrm>
            <a:off x="768454" y="2689255"/>
            <a:ext cx="1453147" cy="145314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6707E74A-D9EB-4D2C-BD7B-7A6E079F267E}"/>
              </a:ext>
            </a:extLst>
          </p:cNvPr>
          <p:cNvCxnSpPr>
            <a:cxnSpLocks/>
          </p:cNvCxnSpPr>
          <p:nvPr/>
        </p:nvCxnSpPr>
        <p:spPr>
          <a:xfrm flipV="1">
            <a:off x="5657819" y="3415829"/>
            <a:ext cx="983011" cy="6585"/>
          </a:xfrm>
          <a:prstGeom prst="line">
            <a:avLst/>
          </a:prstGeom>
          <a:ln w="44450" cap="rnd">
            <a:solidFill>
              <a:srgbClr val="2B243C">
                <a:alpha val="75000"/>
              </a:srgb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타원 41">
            <a:extLst>
              <a:ext uri="{FF2B5EF4-FFF2-40B4-BE49-F238E27FC236}">
                <a16:creationId xmlns:a16="http://schemas.microsoft.com/office/drawing/2014/main" id="{1F726B27-C6B4-466B-8543-542DD4F897AD}"/>
              </a:ext>
            </a:extLst>
          </p:cNvPr>
          <p:cNvSpPr/>
          <p:nvPr/>
        </p:nvSpPr>
        <p:spPr>
          <a:xfrm>
            <a:off x="3370237" y="3052352"/>
            <a:ext cx="753295" cy="75329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61A412E9-24F8-42AD-AED1-D8C5BFAF9BAF}"/>
              </a:ext>
            </a:extLst>
          </p:cNvPr>
          <p:cNvCxnSpPr>
            <a:cxnSpLocks/>
          </p:cNvCxnSpPr>
          <p:nvPr/>
        </p:nvCxnSpPr>
        <p:spPr>
          <a:xfrm flipV="1">
            <a:off x="2298679" y="3428997"/>
            <a:ext cx="977980" cy="6"/>
          </a:xfrm>
          <a:prstGeom prst="line">
            <a:avLst/>
          </a:prstGeom>
          <a:ln w="44450" cap="rnd">
            <a:solidFill>
              <a:srgbClr val="2B243C">
                <a:alpha val="75000"/>
              </a:srgb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DB87807-5BCB-4D8F-BD42-08D262BBDC39}"/>
              </a:ext>
            </a:extLst>
          </p:cNvPr>
          <p:cNvCxnSpPr>
            <a:cxnSpLocks/>
          </p:cNvCxnSpPr>
          <p:nvPr/>
        </p:nvCxnSpPr>
        <p:spPr>
          <a:xfrm>
            <a:off x="4206586" y="3428997"/>
            <a:ext cx="245860" cy="4"/>
          </a:xfrm>
          <a:prstGeom prst="line">
            <a:avLst/>
          </a:prstGeom>
          <a:ln w="44450" cap="rnd">
            <a:solidFill>
              <a:srgbClr val="2B243C">
                <a:alpha val="75000"/>
              </a:srgb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타원 19">
            <a:extLst>
              <a:ext uri="{FF2B5EF4-FFF2-40B4-BE49-F238E27FC236}">
                <a16:creationId xmlns:a16="http://schemas.microsoft.com/office/drawing/2014/main" id="{A76C81D3-1BEA-4EC6-B652-91D5FB47322E}"/>
              </a:ext>
            </a:extLst>
          </p:cNvPr>
          <p:cNvSpPr/>
          <p:nvPr/>
        </p:nvSpPr>
        <p:spPr>
          <a:xfrm>
            <a:off x="4552755" y="2916267"/>
            <a:ext cx="1004235" cy="100423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05F85796-9CFC-4D23-88A6-251F258834DC}"/>
              </a:ext>
            </a:extLst>
          </p:cNvPr>
          <p:cNvSpPr/>
          <p:nvPr/>
        </p:nvSpPr>
        <p:spPr>
          <a:xfrm>
            <a:off x="6741659" y="2702419"/>
            <a:ext cx="1453159" cy="145315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D65D1C82-09F6-49B5-9678-F0DE3D6A5339}"/>
              </a:ext>
            </a:extLst>
          </p:cNvPr>
          <p:cNvCxnSpPr>
            <a:cxnSpLocks/>
          </p:cNvCxnSpPr>
          <p:nvPr/>
        </p:nvCxnSpPr>
        <p:spPr>
          <a:xfrm flipV="1">
            <a:off x="8295647" y="3428997"/>
            <a:ext cx="766466" cy="1"/>
          </a:xfrm>
          <a:prstGeom prst="line">
            <a:avLst/>
          </a:prstGeom>
          <a:ln w="44450" cap="rnd">
            <a:solidFill>
              <a:srgbClr val="2B243C">
                <a:alpha val="75000"/>
              </a:srgb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2AB7CB30-5E94-4BE3-8D01-54A6B08A2F71}"/>
              </a:ext>
            </a:extLst>
          </p:cNvPr>
          <p:cNvSpPr txBox="1"/>
          <p:nvPr/>
        </p:nvSpPr>
        <p:spPr>
          <a:xfrm>
            <a:off x="905763" y="3412536"/>
            <a:ext cx="11785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 dirty="0">
                <a:solidFill>
                  <a:prstClr val="white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11</a:t>
            </a: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  <a:cs typeface="+mn-cs"/>
              </a:rPr>
              <a:t>.30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배달의민족 한나는 열한살" panose="020B0600000101010101" pitchFamily="50" charset="-127"/>
              <a:ea typeface="배달의민족 한나는 열한살" panose="020B0600000101010101" pitchFamily="50" charset="-127"/>
              <a:cs typeface="+mn-cs"/>
            </a:endParaRPr>
          </a:p>
        </p:txBody>
      </p:sp>
      <p:sp>
        <p:nvSpPr>
          <p:cNvPr id="36" name="이등변 삼각형 35">
            <a:extLst>
              <a:ext uri="{FF2B5EF4-FFF2-40B4-BE49-F238E27FC236}">
                <a16:creationId xmlns:a16="http://schemas.microsoft.com/office/drawing/2014/main" id="{99EE4F3A-3280-4161-A5FF-DD582BD141B5}"/>
              </a:ext>
            </a:extLst>
          </p:cNvPr>
          <p:cNvSpPr/>
          <p:nvPr/>
        </p:nvSpPr>
        <p:spPr>
          <a:xfrm rot="10800000" flipH="1" flipV="1">
            <a:off x="1384536" y="2429570"/>
            <a:ext cx="220980" cy="190500"/>
          </a:xfrm>
          <a:prstGeom prst="triangl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CEFDC5-EA9C-4F31-B8BE-17DBF5BC65CD}"/>
              </a:ext>
            </a:extLst>
          </p:cNvPr>
          <p:cNvSpPr txBox="1"/>
          <p:nvPr/>
        </p:nvSpPr>
        <p:spPr>
          <a:xfrm>
            <a:off x="576344" y="1766641"/>
            <a:ext cx="18373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아리따-돋움(TTF)-Medium" panose="02020603020101020101" pitchFamily="18" charset="-127"/>
                <a:ea typeface="아리따-돋움(TTF)-Medium" panose="02020603020101020101" pitchFamily="18" charset="-127"/>
                <a:cs typeface="+mn-cs"/>
              </a:rPr>
              <a:t>데이터 전처리 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아리따-돋움(TTF)-Medium" panose="02020603020101020101" pitchFamily="18" charset="-127"/>
              <a:ea typeface="아리따-돋움(TTF)-Medium" panose="02020603020101020101" pitchFamily="18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solidFill>
                  <a:prstClr val="black">
                    <a:lumMod val="65000"/>
                    <a:lumOff val="35000"/>
                  </a:prstClr>
                </a:solidFill>
              </a:rPr>
              <a:t>코드 선정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아리따-돋움(TTF)-Medium" panose="02020603020101020101" pitchFamily="18" charset="-127"/>
              <a:ea typeface="아리따-돋움(TTF)-Medium" panose="02020603020101020101" pitchFamily="18" charset="-127"/>
              <a:cs typeface="+mn-cs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B4EC0867-AD11-46A5-AAEC-0F3CDD10E750}"/>
              </a:ext>
            </a:extLst>
          </p:cNvPr>
          <p:cNvSpPr/>
          <p:nvPr/>
        </p:nvSpPr>
        <p:spPr>
          <a:xfrm>
            <a:off x="651817" y="3805647"/>
            <a:ext cx="174757" cy="17475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EA6DF0CE-0D83-45D8-AE68-0EA9350A0865}"/>
              </a:ext>
            </a:extLst>
          </p:cNvPr>
          <p:cNvSpPr/>
          <p:nvPr/>
        </p:nvSpPr>
        <p:spPr>
          <a:xfrm>
            <a:off x="826574" y="4037797"/>
            <a:ext cx="123736" cy="123736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F7747FB2-875C-4DC5-B037-DD7081759F78}"/>
              </a:ext>
            </a:extLst>
          </p:cNvPr>
          <p:cNvSpPr/>
          <p:nvPr/>
        </p:nvSpPr>
        <p:spPr>
          <a:xfrm>
            <a:off x="1062094" y="4116341"/>
            <a:ext cx="91275" cy="9127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BE8E786-4E2D-4213-8C45-D3735B1DF11E}"/>
              </a:ext>
            </a:extLst>
          </p:cNvPr>
          <p:cNvSpPr txBox="1"/>
          <p:nvPr/>
        </p:nvSpPr>
        <p:spPr>
          <a:xfrm>
            <a:off x="4623769" y="3194403"/>
            <a:ext cx="8547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dirty="0">
                <a:solidFill>
                  <a:prstClr val="white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12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  <a:cs typeface="+mn-cs"/>
              </a:rPr>
              <a:t>.2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배달의민족 한나는 열한살" panose="020B0600000101010101" pitchFamily="50" charset="-127"/>
              <a:ea typeface="배달의민족 한나는 열한살" panose="020B0600000101010101" pitchFamily="50" charset="-127"/>
              <a:cs typeface="+mn-cs"/>
            </a:endParaRPr>
          </a:p>
        </p:txBody>
      </p:sp>
      <p:sp>
        <p:nvSpPr>
          <p:cNvPr id="46" name="이등변 삼각형 45">
            <a:extLst>
              <a:ext uri="{FF2B5EF4-FFF2-40B4-BE49-F238E27FC236}">
                <a16:creationId xmlns:a16="http://schemas.microsoft.com/office/drawing/2014/main" id="{213928F1-CE85-4385-A6CF-BC57884F5B05}"/>
              </a:ext>
            </a:extLst>
          </p:cNvPr>
          <p:cNvSpPr/>
          <p:nvPr/>
        </p:nvSpPr>
        <p:spPr>
          <a:xfrm rot="10800000" flipH="1" flipV="1">
            <a:off x="4940640" y="2662301"/>
            <a:ext cx="220980" cy="190500"/>
          </a:xfrm>
          <a:prstGeom prst="triangl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F7A6F3C-E822-4B96-9FD1-946BA06FCAD1}"/>
              </a:ext>
            </a:extLst>
          </p:cNvPr>
          <p:cNvSpPr txBox="1"/>
          <p:nvPr/>
        </p:nvSpPr>
        <p:spPr>
          <a:xfrm>
            <a:off x="3217527" y="1866086"/>
            <a:ext cx="36672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Yoon 윤고딕 730" panose="020B0503000000000000" pitchFamily="34" charset="-127"/>
                <a:ea typeface="Yoon 윤고딕 730" panose="020B0503000000000000" pitchFamily="34" charset="-127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err="1">
                <a:solidFill>
                  <a:prstClr val="black">
                    <a:lumMod val="65000"/>
                    <a:lumOff val="35000"/>
                  </a:prst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하이퍼</a:t>
            </a:r>
            <a:r>
              <a:rPr lang="ko-KR" alt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 </a:t>
            </a:r>
            <a:r>
              <a:rPr lang="ko-KR" altLang="en-US" dirty="0" err="1">
                <a:solidFill>
                  <a:prstClr val="black">
                    <a:lumMod val="65000"/>
                    <a:lumOff val="35000"/>
                  </a:prst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파라미터</a:t>
            </a:r>
            <a:r>
              <a:rPr lang="ko-KR" alt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 탐색</a:t>
            </a:r>
            <a:endParaRPr lang="en-US" altLang="ko-KR" dirty="0">
              <a:solidFill>
                <a:prstClr val="black">
                  <a:lumMod val="65000"/>
                  <a:lumOff val="35000"/>
                </a:prstClr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아리따-돋움(TTF)-Medium" panose="02020603020101020101" pitchFamily="18" charset="-127"/>
                <a:ea typeface="아리따-돋움(TTF)-Medium" panose="02020603020101020101" pitchFamily="18" charset="-127"/>
                <a:cs typeface="+mn-cs"/>
              </a:rPr>
              <a:t>코드 선정 및 </a:t>
            </a:r>
            <a:r>
              <a:rPr kumimoji="0" lang="ko-KR" altLang="en-US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아리따-돋움(TTF)-Medium" panose="02020603020101020101" pitchFamily="18" charset="-127"/>
                <a:ea typeface="아리따-돋움(TTF)-Medium" panose="02020603020101020101" pitchFamily="18" charset="-127"/>
                <a:cs typeface="+mn-cs"/>
              </a:rPr>
              <a:t>예측결과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아리따-돋움(TTF)-Medium" panose="02020603020101020101" pitchFamily="18" charset="-127"/>
                <a:ea typeface="아리따-돋움(TTF)-Medium" panose="02020603020101020101" pitchFamily="18" charset="-127"/>
                <a:cs typeface="+mn-cs"/>
              </a:rPr>
              <a:t> 도출</a:t>
            </a:r>
            <a:endParaRPr kumimoji="0" lang="en-US" altLang="ko-KR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아리따-돋움(TTF)-Medium" panose="02020603020101020101" pitchFamily="18" charset="-127"/>
              <a:ea typeface="아리따-돋움(TTF)-Medium" panose="02020603020101020101" pitchFamily="18" charset="-127"/>
              <a:cs typeface="+mn-cs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0C3ACAA-8AEF-4674-9666-3C1B07D3225C}"/>
              </a:ext>
            </a:extLst>
          </p:cNvPr>
          <p:cNvSpPr txBox="1"/>
          <p:nvPr/>
        </p:nvSpPr>
        <p:spPr>
          <a:xfrm>
            <a:off x="3441048" y="3244331"/>
            <a:ext cx="6158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prstClr val="white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12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아리따-돋움(TTF)-Medium" panose="02020603020101020101" pitchFamily="18" charset="-127"/>
                <a:ea typeface="아리따-돋움(TTF)-Medium" panose="02020603020101020101" pitchFamily="18" charset="-127"/>
                <a:cs typeface="+mn-cs"/>
              </a:rPr>
              <a:t>.1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아리따-돋움(TTF)-Medium" panose="02020603020101020101" pitchFamily="18" charset="-127"/>
              <a:ea typeface="아리따-돋움(TTF)-Medium" panose="02020603020101020101" pitchFamily="18" charset="-127"/>
              <a:cs typeface="+mn-cs"/>
            </a:endParaRPr>
          </a:p>
        </p:txBody>
      </p:sp>
      <p:sp>
        <p:nvSpPr>
          <p:cNvPr id="49" name="이등변 삼각형 48">
            <a:extLst>
              <a:ext uri="{FF2B5EF4-FFF2-40B4-BE49-F238E27FC236}">
                <a16:creationId xmlns:a16="http://schemas.microsoft.com/office/drawing/2014/main" id="{6C3B2673-33C0-4A20-96C0-3F594A0C752E}"/>
              </a:ext>
            </a:extLst>
          </p:cNvPr>
          <p:cNvSpPr/>
          <p:nvPr/>
        </p:nvSpPr>
        <p:spPr>
          <a:xfrm rot="10800000">
            <a:off x="3642689" y="3873916"/>
            <a:ext cx="220980" cy="190500"/>
          </a:xfrm>
          <a:prstGeom prst="triangl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9071280-3429-44EC-91BF-38DDC12EEBD9}"/>
              </a:ext>
            </a:extLst>
          </p:cNvPr>
          <p:cNvSpPr txBox="1"/>
          <p:nvPr/>
        </p:nvSpPr>
        <p:spPr>
          <a:xfrm>
            <a:off x="2540292" y="4196451"/>
            <a:ext cx="23562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Yoon 윤고딕 730" panose="020B0503000000000000" pitchFamily="34" charset="-127"/>
                <a:ea typeface="Yoon 윤고딕 730" panose="020B0503000000000000" pitchFamily="34" charset="-127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최적의 </a:t>
            </a:r>
            <a:endParaRPr lang="en-US" altLang="ko-KR" dirty="0">
              <a:solidFill>
                <a:prstClr val="black">
                  <a:lumMod val="65000"/>
                  <a:lumOff val="35000"/>
                </a:prstClr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아리따-돋움(TTF)-Medium" panose="02020603020101020101" pitchFamily="18" charset="-127"/>
                <a:ea typeface="아리따-돋움(TTF)-Medium" panose="02020603020101020101" pitchFamily="18" charset="-127"/>
                <a:cs typeface="+mn-cs"/>
              </a:rPr>
              <a:t>하이퍼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아리따-돋움(TTF)-Medium" panose="02020603020101020101" pitchFamily="18" charset="-127"/>
                <a:ea typeface="아리따-돋움(TTF)-Medium" panose="02020603020101020101" pitchFamily="18" charset="-127"/>
                <a:cs typeface="+mn-cs"/>
              </a:rPr>
              <a:t> 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아리따-돋움(TTF)-Medium" panose="02020603020101020101" pitchFamily="18" charset="-127"/>
                <a:ea typeface="아리따-돋움(TTF)-Medium" panose="02020603020101020101" pitchFamily="18" charset="-127"/>
                <a:cs typeface="+mn-cs"/>
              </a:rPr>
              <a:t>파라미터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아리따-돋움(TTF)-Medium" panose="02020603020101020101" pitchFamily="18" charset="-127"/>
                <a:ea typeface="아리따-돋움(TTF)-Medium" panose="02020603020101020101" pitchFamily="18" charset="-127"/>
                <a:cs typeface="+mn-cs"/>
              </a:rPr>
              <a:t> 탐색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아리따-돋움(TTF)-Medium" panose="02020603020101020101" pitchFamily="18" charset="-127"/>
              <a:ea typeface="아리따-돋움(TTF)-Medium" panose="02020603020101020101" pitchFamily="18" charset="-127"/>
              <a:cs typeface="+mn-cs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6A4F321-15DD-4271-9B17-6266014D50D8}"/>
              </a:ext>
            </a:extLst>
          </p:cNvPr>
          <p:cNvSpPr txBox="1"/>
          <p:nvPr/>
        </p:nvSpPr>
        <p:spPr>
          <a:xfrm>
            <a:off x="6991985" y="3407300"/>
            <a:ext cx="9525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320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prstClr val="white"/>
                </a:solidFill>
              </a:rPr>
              <a:t>12.3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배달의민족 한나는 열한살" panose="020B0600000101010101" pitchFamily="50" charset="-127"/>
              <a:ea typeface="배달의민족 한나는 열한살" panose="020B0600000101010101" pitchFamily="50" charset="-127"/>
              <a:cs typeface="+mn-cs"/>
            </a:endParaRPr>
          </a:p>
        </p:txBody>
      </p:sp>
      <p:sp>
        <p:nvSpPr>
          <p:cNvPr id="52" name="이등변 삼각형 51">
            <a:extLst>
              <a:ext uri="{FF2B5EF4-FFF2-40B4-BE49-F238E27FC236}">
                <a16:creationId xmlns:a16="http://schemas.microsoft.com/office/drawing/2014/main" id="{D1A6EE10-A8C1-4430-AD70-ADB7B1F8D559}"/>
              </a:ext>
            </a:extLst>
          </p:cNvPr>
          <p:cNvSpPr/>
          <p:nvPr/>
        </p:nvSpPr>
        <p:spPr>
          <a:xfrm rot="10800000">
            <a:off x="7357745" y="4244289"/>
            <a:ext cx="220980" cy="190500"/>
          </a:xfrm>
          <a:prstGeom prst="triangl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3CD21FC-271D-4000-86F7-9EA4443EB439}"/>
              </a:ext>
            </a:extLst>
          </p:cNvPr>
          <p:cNvSpPr txBox="1"/>
          <p:nvPr/>
        </p:nvSpPr>
        <p:spPr>
          <a:xfrm>
            <a:off x="6549553" y="4488840"/>
            <a:ext cx="18373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Yoon 윤고딕 730" panose="020B0503000000000000" pitchFamily="34" charset="-127"/>
                <a:ea typeface="Yoon 윤고딕 730" panose="020B0503000000000000" pitchFamily="34" charset="-127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아리따-돋움(TTF)-Medium" panose="02020603020101020101" pitchFamily="18" charset="-127"/>
                <a:ea typeface="아리따-돋움(TTF)-Medium" panose="02020603020101020101" pitchFamily="18" charset="-127"/>
                <a:cs typeface="+mn-cs"/>
              </a:rPr>
              <a:t>프로젝트 발표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아리따-돋움(TTF)-Medium" panose="02020603020101020101" pitchFamily="18" charset="-127"/>
              <a:ea typeface="아리따-돋움(TTF)-Medium" panose="02020603020101020101" pitchFamily="18" charset="-127"/>
              <a:cs typeface="+mn-cs"/>
            </a:endParaRP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1B143A8C-71FB-4F3F-9072-99D2F334AC8C}"/>
              </a:ext>
            </a:extLst>
          </p:cNvPr>
          <p:cNvSpPr/>
          <p:nvPr/>
        </p:nvSpPr>
        <p:spPr>
          <a:xfrm>
            <a:off x="8107437" y="2746965"/>
            <a:ext cx="174757" cy="174757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BDD89C3E-E41D-4EB6-A226-1D7DBDD66F5C}"/>
              </a:ext>
            </a:extLst>
          </p:cNvPr>
          <p:cNvSpPr/>
          <p:nvPr/>
        </p:nvSpPr>
        <p:spPr>
          <a:xfrm>
            <a:off x="7897713" y="2685097"/>
            <a:ext cx="123736" cy="123736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80E2BAA-9B9E-4AF4-AFEF-63E4D4EAD0B5}"/>
              </a:ext>
            </a:extLst>
          </p:cNvPr>
          <p:cNvSpPr txBox="1"/>
          <p:nvPr/>
        </p:nvSpPr>
        <p:spPr>
          <a:xfrm>
            <a:off x="9179856" y="3061885"/>
            <a:ext cx="234128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srgbClr val="5E596B"/>
                </a:solidFill>
                <a:effectLst/>
                <a:uLnTx/>
                <a:uFillTx/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  <a:cs typeface="+mn-cs"/>
              </a:rPr>
              <a:t>complete</a:t>
            </a:r>
            <a:endParaRPr kumimoji="0" lang="ko-KR" altLang="en-US" sz="4000" b="0" i="0" u="none" strike="noStrike" kern="1200" cap="none" spc="0" normalizeH="0" baseline="0" noProof="0" dirty="0">
              <a:ln>
                <a:noFill/>
              </a:ln>
              <a:solidFill>
                <a:srgbClr val="5E596B"/>
              </a:solidFill>
              <a:effectLst/>
              <a:uLnTx/>
              <a:uFillTx/>
              <a:latin typeface="배달의민족 한나는 열한살" panose="020B0600000101010101" pitchFamily="50" charset="-127"/>
              <a:ea typeface="배달의민족 한나는 열한살" panose="020B0600000101010101" pitchFamily="50" charset="-127"/>
              <a:cs typeface="+mn-cs"/>
            </a:endParaRP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C010B73E-886E-214A-BD59-1CB0B20CD1F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268" y="2854086"/>
            <a:ext cx="523857" cy="523857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B055D968-B7DB-134D-93D0-92EA2654745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2393" y="2883441"/>
            <a:ext cx="523857" cy="523857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85884EE5-33A7-7D4F-829F-95404D590DD6}"/>
              </a:ext>
            </a:extLst>
          </p:cNvPr>
          <p:cNvSpPr/>
          <p:nvPr/>
        </p:nvSpPr>
        <p:spPr>
          <a:xfrm>
            <a:off x="0" y="0"/>
            <a:ext cx="12211641" cy="10986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97047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타원 29">
            <a:extLst>
              <a:ext uri="{FF2B5EF4-FFF2-40B4-BE49-F238E27FC236}">
                <a16:creationId xmlns:a16="http://schemas.microsoft.com/office/drawing/2014/main" id="{2D73A8F1-DAD2-8B49-A94E-786C7318CDFA}"/>
              </a:ext>
            </a:extLst>
          </p:cNvPr>
          <p:cNvSpPr/>
          <p:nvPr/>
        </p:nvSpPr>
        <p:spPr>
          <a:xfrm>
            <a:off x="8972442" y="2041299"/>
            <a:ext cx="2359216" cy="2359216"/>
          </a:xfrm>
          <a:prstGeom prst="ellipse">
            <a:avLst/>
          </a:prstGeom>
          <a:solidFill>
            <a:srgbClr val="0054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139A5FF7-C81F-7340-93B2-C7F2829B00FC}"/>
              </a:ext>
            </a:extLst>
          </p:cNvPr>
          <p:cNvSpPr/>
          <p:nvPr/>
        </p:nvSpPr>
        <p:spPr>
          <a:xfrm>
            <a:off x="4922605" y="2041299"/>
            <a:ext cx="2359216" cy="2359216"/>
          </a:xfrm>
          <a:prstGeom prst="ellipse">
            <a:avLst/>
          </a:prstGeom>
          <a:solidFill>
            <a:srgbClr val="0054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373710" y="338425"/>
            <a:ext cx="27181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</a:rPr>
              <a:t>Part1. </a:t>
            </a:r>
            <a:r>
              <a:rPr lang="ko-KR" altLang="en-US" sz="2000" dirty="0">
                <a:solidFill>
                  <a:schemeClr val="bg1"/>
                </a:solidFill>
              </a:rPr>
              <a:t>주제 선정 배경</a:t>
            </a: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8314E8D7-0C84-4A65-9B23-D1A13628D52B}"/>
              </a:ext>
            </a:extLst>
          </p:cNvPr>
          <p:cNvSpPr/>
          <p:nvPr/>
        </p:nvSpPr>
        <p:spPr>
          <a:xfrm>
            <a:off x="872767" y="2041299"/>
            <a:ext cx="2359216" cy="2359216"/>
          </a:xfrm>
          <a:prstGeom prst="ellipse">
            <a:avLst/>
          </a:prstGeom>
          <a:solidFill>
            <a:srgbClr val="0054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8382DD1D-3E61-43E3-B03A-EE67FED38C01}"/>
              </a:ext>
            </a:extLst>
          </p:cNvPr>
          <p:cNvGrpSpPr/>
          <p:nvPr/>
        </p:nvGrpSpPr>
        <p:grpSpPr>
          <a:xfrm>
            <a:off x="631683" y="4991712"/>
            <a:ext cx="2887651" cy="1201724"/>
            <a:chOff x="631683" y="5390664"/>
            <a:chExt cx="2887651" cy="1201724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8F335AD-9242-4BFA-A736-00EAA5C720F9}"/>
                </a:ext>
              </a:extLst>
            </p:cNvPr>
            <p:cNvSpPr txBox="1"/>
            <p:nvPr/>
          </p:nvSpPr>
          <p:spPr>
            <a:xfrm>
              <a:off x="631683" y="5895338"/>
              <a:ext cx="2887651" cy="6970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spc="-150" dirty="0">
                  <a:solidFill>
                    <a:srgbClr val="393939"/>
                  </a:solidFill>
                </a:rPr>
                <a:t>이미 준비된 훈련 데이터를 </a:t>
              </a:r>
              <a:endParaRPr lang="en-US" altLang="ko-KR" sz="1400" spc="-150" dirty="0">
                <a:solidFill>
                  <a:srgbClr val="393939"/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400" spc="-150" dirty="0">
                  <a:solidFill>
                    <a:srgbClr val="393939"/>
                  </a:solidFill>
                </a:rPr>
                <a:t>활용할 수 있는지</a:t>
              </a:r>
              <a:endParaRPr lang="en-US" altLang="ko-KR" sz="1400" spc="-150" dirty="0">
                <a:solidFill>
                  <a:srgbClr val="393939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6B71A00-85F1-4713-9F2D-29E0732C8014}"/>
                </a:ext>
              </a:extLst>
            </p:cNvPr>
            <p:cNvSpPr txBox="1"/>
            <p:nvPr/>
          </p:nvSpPr>
          <p:spPr>
            <a:xfrm>
              <a:off x="1236181" y="5390664"/>
              <a:ext cx="167866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spc="-150" dirty="0">
                  <a:solidFill>
                    <a:srgbClr val="393939"/>
                  </a:solidFill>
                  <a:latin typeface="+mj-ea"/>
                  <a:ea typeface="+mj-ea"/>
                </a:rPr>
                <a:t>데이터 접근성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75EA9CF4-4B02-4D79-9686-A8B683FEB8DB}"/>
              </a:ext>
            </a:extLst>
          </p:cNvPr>
          <p:cNvGrpSpPr/>
          <p:nvPr/>
        </p:nvGrpSpPr>
        <p:grpSpPr>
          <a:xfrm>
            <a:off x="4652174" y="4991712"/>
            <a:ext cx="2887651" cy="1201724"/>
            <a:chOff x="631683" y="5390664"/>
            <a:chExt cx="2887651" cy="1201724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3EEFA88-3BDB-4986-A4E8-1D056235E726}"/>
                </a:ext>
              </a:extLst>
            </p:cNvPr>
            <p:cNvSpPr txBox="1"/>
            <p:nvPr/>
          </p:nvSpPr>
          <p:spPr>
            <a:xfrm>
              <a:off x="631683" y="5895338"/>
              <a:ext cx="2887651" cy="6970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spc="-150" dirty="0">
                  <a:solidFill>
                    <a:srgbClr val="393939"/>
                  </a:solidFill>
                </a:rPr>
                <a:t>강의를 통해 학습한 내용을 </a:t>
              </a:r>
              <a:endParaRPr lang="en-US" altLang="ko-KR" sz="1400" spc="-150" dirty="0">
                <a:solidFill>
                  <a:srgbClr val="393939"/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400" spc="-150" dirty="0">
                  <a:solidFill>
                    <a:srgbClr val="393939"/>
                  </a:solidFill>
                </a:rPr>
                <a:t>실제로 적용해 볼 수 있는 주제인지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D94904B-FC61-4D90-BA0A-83761D16208E}"/>
                </a:ext>
              </a:extLst>
            </p:cNvPr>
            <p:cNvSpPr txBox="1"/>
            <p:nvPr/>
          </p:nvSpPr>
          <p:spPr>
            <a:xfrm>
              <a:off x="1354801" y="5390664"/>
              <a:ext cx="144142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spc="-150" dirty="0">
                  <a:solidFill>
                    <a:srgbClr val="393939"/>
                  </a:solidFill>
                  <a:latin typeface="+mj-ea"/>
                  <a:ea typeface="+mj-ea"/>
                </a:rPr>
                <a:t>강의 </a:t>
              </a:r>
              <a:r>
                <a:rPr lang="ko-KR" altLang="en-US" sz="2000" spc="-150" dirty="0" err="1">
                  <a:solidFill>
                    <a:srgbClr val="393939"/>
                  </a:solidFill>
                  <a:latin typeface="+mj-ea"/>
                  <a:ea typeface="+mj-ea"/>
                </a:rPr>
                <a:t>활용성</a:t>
              </a:r>
              <a:endParaRPr lang="ko-KR" altLang="en-US" sz="2000" spc="-150" dirty="0">
                <a:solidFill>
                  <a:srgbClr val="393939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FD953C9B-2611-4FE6-8766-B55AD80C0402}"/>
              </a:ext>
            </a:extLst>
          </p:cNvPr>
          <p:cNvGrpSpPr/>
          <p:nvPr/>
        </p:nvGrpSpPr>
        <p:grpSpPr>
          <a:xfrm>
            <a:off x="8708224" y="4985596"/>
            <a:ext cx="2887651" cy="1201724"/>
            <a:chOff x="631683" y="5390664"/>
            <a:chExt cx="2887651" cy="1201724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9E4B137-9F3C-4A3B-863C-2DA04F463D9A}"/>
                </a:ext>
              </a:extLst>
            </p:cNvPr>
            <p:cNvSpPr txBox="1"/>
            <p:nvPr/>
          </p:nvSpPr>
          <p:spPr>
            <a:xfrm>
              <a:off x="631683" y="5895338"/>
              <a:ext cx="2887651" cy="6970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spc="-150" dirty="0">
                  <a:solidFill>
                    <a:srgbClr val="393939"/>
                  </a:solidFill>
                </a:rPr>
                <a:t>기간 안에 데이터 정제와 </a:t>
              </a:r>
              <a:endParaRPr lang="en-US" altLang="ko-KR" sz="1400" spc="-150" dirty="0">
                <a:solidFill>
                  <a:srgbClr val="393939"/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400" spc="-150" dirty="0">
                  <a:solidFill>
                    <a:srgbClr val="393939"/>
                  </a:solidFill>
                </a:rPr>
                <a:t>모델학습까지 결과를 낼 수 있는지 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54D8DDC-AAEE-433E-AB6D-A55B54CF21F5}"/>
                </a:ext>
              </a:extLst>
            </p:cNvPr>
            <p:cNvSpPr txBox="1"/>
            <p:nvPr/>
          </p:nvSpPr>
          <p:spPr>
            <a:xfrm>
              <a:off x="1627315" y="5390664"/>
              <a:ext cx="89639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spc="-150" dirty="0">
                  <a:solidFill>
                    <a:srgbClr val="393939"/>
                  </a:solidFill>
                  <a:latin typeface="+mj-ea"/>
                  <a:ea typeface="+mj-ea"/>
                </a:rPr>
                <a:t>현실성</a:t>
              </a:r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F6ACD32D-E67E-8640-85DF-A69AF6C5102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7975" y="2576507"/>
            <a:ext cx="1288800" cy="128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A90FD06-1CCA-0C44-ABB4-FA4DBF50F4E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7992" y="2566686"/>
            <a:ext cx="1308443" cy="130844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9AB8E7C-67AE-2647-B045-C2CBACA633C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1340" y="2500197"/>
            <a:ext cx="1441420" cy="1441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1717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Light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373710" y="338425"/>
            <a:ext cx="26475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Light"/>
                <a:cs typeface="+mn-cs"/>
              </a:rPr>
              <a:t>Part1.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Light"/>
                <a:cs typeface="+mn-cs"/>
              </a:rPr>
              <a:t>주제 선정 배경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4DB1D64-34C0-422E-828E-3D6B482C8073}"/>
              </a:ext>
            </a:extLst>
          </p:cNvPr>
          <p:cNvSpPr txBox="1"/>
          <p:nvPr/>
        </p:nvSpPr>
        <p:spPr>
          <a:xfrm>
            <a:off x="171640" y="1880912"/>
            <a:ext cx="37898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  <a:defRPr/>
            </a:pPr>
            <a:r>
              <a:rPr kumimoji="0" lang="en-US" altLang="ko-KR" sz="2000" b="1" i="0" u="none" strike="noStrike" kern="1200" cap="none" spc="-150" normalizeH="0" baseline="0" noProof="0" dirty="0" err="1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나눔스퀘어 ExtraBold"/>
                <a:ea typeface="+mj-ea"/>
                <a:cs typeface="+mn-cs"/>
              </a:rPr>
              <a:t>Dacon</a:t>
            </a:r>
            <a:r>
              <a:rPr kumimoji="0" lang="en-US" altLang="ko-KR" sz="2000" b="1" i="0" u="none" strike="noStrike" kern="1200" cap="none" spc="-150" normalizeH="0" baseline="0" noProof="0" dirty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나눔스퀘어 ExtraBold"/>
                <a:ea typeface="+mj-ea"/>
                <a:cs typeface="+mn-cs"/>
              </a:rPr>
              <a:t> (</a:t>
            </a:r>
            <a:r>
              <a:rPr kumimoji="0" lang="en-US" altLang="ko-KR" sz="1600" b="1" i="0" u="none" strike="noStrike" kern="1200" cap="none" spc="-150" normalizeH="0" baseline="0" noProof="0" dirty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나눔스퀘어 ExtraBold"/>
                <a:ea typeface="+mj-ea"/>
                <a:cs typeface="+mn-cs"/>
              </a:rPr>
              <a:t>https://dacon.io/competitions</a:t>
            </a:r>
            <a:r>
              <a:rPr kumimoji="0" lang="en-US" altLang="ko-KR" sz="2000" b="1" i="0" u="none" strike="noStrike" kern="1200" cap="none" spc="-150" normalizeH="0" baseline="0" noProof="0" dirty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나눔스퀘어 ExtraBold"/>
                <a:ea typeface="+mj-ea"/>
                <a:cs typeface="+mn-cs"/>
              </a:rPr>
              <a:t>)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B49D276-4EA4-4A2C-A10B-E895E7E787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1229" y="1469231"/>
            <a:ext cx="6643305" cy="487715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2F2B57D-E5F8-4E12-86F5-DAC75211A9EB}"/>
              </a:ext>
            </a:extLst>
          </p:cNvPr>
          <p:cNvSpPr txBox="1"/>
          <p:nvPr/>
        </p:nvSpPr>
        <p:spPr>
          <a:xfrm>
            <a:off x="171640" y="2435360"/>
            <a:ext cx="34002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  <a:defRPr/>
            </a:pPr>
            <a:r>
              <a:rPr lang="ko-KR" altLang="en-US" b="1" spc="-150" dirty="0" err="1">
                <a:solidFill>
                  <a:srgbClr val="393939"/>
                </a:solidFill>
                <a:latin typeface="나눔스퀘어 ExtraBold"/>
                <a:ea typeface="+mj-ea"/>
              </a:rPr>
              <a:t>데이콘</a:t>
            </a:r>
            <a:r>
              <a:rPr lang="ko-KR" altLang="en-US" b="1" spc="-150" dirty="0">
                <a:solidFill>
                  <a:srgbClr val="393939"/>
                </a:solidFill>
                <a:latin typeface="나눔스퀘어 ExtraBold"/>
                <a:ea typeface="+mj-ea"/>
              </a:rPr>
              <a:t> </a:t>
            </a:r>
            <a:r>
              <a:rPr lang="en-US" altLang="ko-KR" b="1" spc="-150" dirty="0">
                <a:solidFill>
                  <a:srgbClr val="393939"/>
                </a:solidFill>
                <a:latin typeface="나눔스퀘어 ExtraBold"/>
                <a:ea typeface="+mj-ea"/>
              </a:rPr>
              <a:t>: </a:t>
            </a:r>
            <a:r>
              <a:rPr lang="ko-KR" altLang="en-US" b="1" spc="-150" dirty="0">
                <a:solidFill>
                  <a:srgbClr val="393939"/>
                </a:solidFill>
                <a:latin typeface="나눔스퀘어 ExtraBold"/>
                <a:ea typeface="+mj-ea"/>
              </a:rPr>
              <a:t>분석 대회 플랫폼</a:t>
            </a:r>
            <a:endParaRPr kumimoji="0" lang="en-US" altLang="ko-KR" b="1" i="0" u="none" strike="noStrike" kern="1200" cap="none" spc="-150" normalizeH="0" baseline="0" noProof="0" dirty="0">
              <a:ln>
                <a:noFill/>
              </a:ln>
              <a:solidFill>
                <a:srgbClr val="393939"/>
              </a:solidFill>
              <a:effectLst/>
              <a:uLnTx/>
              <a:uFillTx/>
              <a:latin typeface="나눔스퀘어 ExtraBold"/>
              <a:ea typeface="+mj-ea"/>
              <a:cs typeface="+mn-cs"/>
            </a:endParaRPr>
          </a:p>
          <a:p>
            <a:pPr marL="800100" lvl="1" indent="-342900">
              <a:buFont typeface="Arial" panose="020B0604020202020204" pitchFamily="34" charset="0"/>
              <a:buChar char="•"/>
              <a:defRPr/>
            </a:pPr>
            <a:r>
              <a:rPr lang="ko-KR" altLang="en-US" b="1" spc="-150" dirty="0">
                <a:solidFill>
                  <a:srgbClr val="393939"/>
                </a:solidFill>
                <a:latin typeface="나눔스퀘어 ExtraBold"/>
                <a:ea typeface="+mj-ea"/>
              </a:rPr>
              <a:t>한국판 </a:t>
            </a:r>
            <a:r>
              <a:rPr lang="ko-KR" altLang="en-US" b="1" spc="-150" dirty="0" err="1">
                <a:solidFill>
                  <a:srgbClr val="393939"/>
                </a:solidFill>
                <a:latin typeface="나눔스퀘어 ExtraBold"/>
                <a:ea typeface="+mj-ea"/>
              </a:rPr>
              <a:t>캐글</a:t>
            </a:r>
            <a:endParaRPr kumimoji="0" lang="ko-KR" altLang="en-US" b="1" i="0" u="none" strike="noStrike" kern="1200" cap="none" spc="-150" normalizeH="0" baseline="0" noProof="0" dirty="0">
              <a:ln>
                <a:noFill/>
              </a:ln>
              <a:solidFill>
                <a:srgbClr val="393939"/>
              </a:solidFill>
              <a:effectLst/>
              <a:uLnTx/>
              <a:uFillTx/>
              <a:latin typeface="나눔스퀘어 ExtraBold"/>
              <a:ea typeface="+mj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595108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31F6F75-B221-4061-B962-758F7C3BEBF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74720" y="0"/>
            <a:ext cx="871728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FB742AF-8DE1-4801-BAAB-FF7C033D40F3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179BA947-DE11-7D45-9535-77F84CDE185A}"/>
              </a:ext>
            </a:extLst>
          </p:cNvPr>
          <p:cNvGrpSpPr/>
          <p:nvPr/>
        </p:nvGrpSpPr>
        <p:grpSpPr>
          <a:xfrm>
            <a:off x="594653" y="2326696"/>
            <a:ext cx="4896758" cy="1670355"/>
            <a:chOff x="589600" y="2256645"/>
            <a:chExt cx="4896758" cy="167035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9B29B74-5530-431A-9A1D-6C360E5E40A6}"/>
                </a:ext>
              </a:extLst>
            </p:cNvPr>
            <p:cNvSpPr txBox="1"/>
            <p:nvPr/>
          </p:nvSpPr>
          <p:spPr>
            <a:xfrm>
              <a:off x="1580046" y="3119634"/>
              <a:ext cx="292580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300">
                  <a:solidFill>
                    <a:schemeClr val="bg1"/>
                  </a:solidFill>
                </a:rPr>
                <a:t>프로젝트 진행 계획</a:t>
              </a:r>
              <a:endParaRPr lang="ko-KR" altLang="en-US" sz="2800" spc="-300" dirty="0">
                <a:solidFill>
                  <a:schemeClr val="bg1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D6DC040-1911-4DE1-B7BA-8D50B20BC5F8}"/>
                </a:ext>
              </a:extLst>
            </p:cNvPr>
            <p:cNvSpPr txBox="1"/>
            <p:nvPr/>
          </p:nvSpPr>
          <p:spPr>
            <a:xfrm>
              <a:off x="589600" y="2256645"/>
              <a:ext cx="96282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>
                  <a:solidFill>
                    <a:schemeClr val="bg1"/>
                  </a:solidFill>
                </a:rPr>
                <a:t>Part 2 </a:t>
              </a:r>
              <a:endParaRPr lang="ko-KR" altLang="en-US" sz="2000" dirty="0">
                <a:solidFill>
                  <a:schemeClr val="bg1"/>
                </a:solidFill>
              </a:endParaRPr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E9C7568C-DA98-40CE-9115-1F19853EEDF6}"/>
                </a:ext>
              </a:extLst>
            </p:cNvPr>
            <p:cNvCxnSpPr>
              <a:cxnSpLocks/>
            </p:cNvCxnSpPr>
            <p:nvPr/>
          </p:nvCxnSpPr>
          <p:spPr>
            <a:xfrm>
              <a:off x="608735" y="2835487"/>
              <a:ext cx="4877623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1">
              <a:extLst>
                <a:ext uri="{FF2B5EF4-FFF2-40B4-BE49-F238E27FC236}">
                  <a16:creationId xmlns:a16="http://schemas.microsoft.com/office/drawing/2014/main" id="{7646844A-6089-AD45-8CBC-50DCAA54514D}"/>
                </a:ext>
              </a:extLst>
            </p:cNvPr>
            <p:cNvCxnSpPr>
              <a:cxnSpLocks/>
            </p:cNvCxnSpPr>
            <p:nvPr/>
          </p:nvCxnSpPr>
          <p:spPr>
            <a:xfrm>
              <a:off x="608735" y="3927000"/>
              <a:ext cx="4877623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401754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그룹 46">
            <a:extLst>
              <a:ext uri="{FF2B5EF4-FFF2-40B4-BE49-F238E27FC236}">
                <a16:creationId xmlns:a16="http://schemas.microsoft.com/office/drawing/2014/main" id="{447B9C03-B9A4-4AD4-934E-D16467E21648}"/>
              </a:ext>
            </a:extLst>
          </p:cNvPr>
          <p:cNvGrpSpPr/>
          <p:nvPr/>
        </p:nvGrpSpPr>
        <p:grpSpPr>
          <a:xfrm>
            <a:off x="488056" y="1675160"/>
            <a:ext cx="7787594" cy="2058540"/>
            <a:chOff x="6372224" y="3780110"/>
            <a:chExt cx="7787594" cy="2058540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267CCDE3-E1E1-49E1-A47F-A1E37845E268}"/>
                </a:ext>
              </a:extLst>
            </p:cNvPr>
            <p:cNvSpPr txBox="1"/>
            <p:nvPr/>
          </p:nvSpPr>
          <p:spPr>
            <a:xfrm>
              <a:off x="6372224" y="3780110"/>
              <a:ext cx="398950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ctr">
                <a:defRPr sz="2400">
                  <a:gradFill>
                    <a:gsLst>
                      <a:gs pos="0">
                        <a:schemeClr val="bg1"/>
                      </a:gs>
                      <a:gs pos="100000">
                        <a:schemeClr val="bg1">
                          <a:lumMod val="65000"/>
                        </a:schemeClr>
                      </a:gs>
                    </a:gsLst>
                    <a:lin ang="5400000" scaled="1"/>
                  </a:gradFill>
                  <a:latin typeface="DX시인과나" panose="02020600000000000000" pitchFamily="18" charset="-127"/>
                  <a:ea typeface="DX시인과나" panose="02020600000000000000" pitchFamily="18" charset="-127"/>
                </a:defRPr>
              </a:lvl1pPr>
            </a:lstStyle>
            <a:p>
              <a:pPr marL="342900" marR="0" lvl="0" indent="-34290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ko-KR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Yoon 윤명조 730" panose="02020503000000000000" pitchFamily="18" charset="-127"/>
                  <a:ea typeface="Yoon 윤명조 730" panose="02020503000000000000" pitchFamily="18" charset="-127"/>
                  <a:cs typeface="+mn-cs"/>
                </a:rPr>
                <a:t>데이터 </a:t>
              </a:r>
              <a:r>
                <a:rPr lang="ko-KR" altLang="en-US" dirty="0">
                  <a:solidFill>
                    <a:prstClr val="black"/>
                  </a:solidFill>
                  <a:latin typeface="Yoon 윤명조 730" panose="02020503000000000000" pitchFamily="18" charset="-127"/>
                  <a:ea typeface="Yoon 윤명조 730" panose="02020503000000000000" pitchFamily="18" charset="-127"/>
                </a:rPr>
                <a:t>출처</a:t>
              </a:r>
              <a:endPara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oon 윤명조 730" panose="02020503000000000000" pitchFamily="18" charset="-127"/>
                <a:ea typeface="Yoon 윤명조 730" panose="02020503000000000000" pitchFamily="18" charset="-127"/>
                <a:cs typeface="+mn-cs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F32E30DC-A766-46C6-B721-BDBC16881DE2}"/>
                </a:ext>
              </a:extLst>
            </p:cNvPr>
            <p:cNvSpPr txBox="1"/>
            <p:nvPr/>
          </p:nvSpPr>
          <p:spPr>
            <a:xfrm>
              <a:off x="6372224" y="4316630"/>
              <a:ext cx="7787594" cy="15220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r">
                <a:defRPr sz="4000">
                  <a:gradFill>
                    <a:gsLst>
                      <a:gs pos="0">
                        <a:srgbClr val="000000"/>
                      </a:gs>
                      <a:gs pos="100000">
                        <a:srgbClr val="5C5C5C"/>
                      </a:gs>
                    </a:gsLst>
                    <a:lin ang="5400000" scaled="1"/>
                  </a:gradFill>
                  <a:latin typeface="Yoon 윤명조 730" panose="02020503000000000000" pitchFamily="18" charset="-127"/>
                  <a:ea typeface="Yoon 윤명조 730" panose="02020503000000000000" pitchFamily="18" charset="-127"/>
                </a:defRPr>
              </a:lvl1pPr>
            </a:lstStyle>
            <a:p>
              <a:pPr marL="285750" marR="0" lvl="0" indent="-28575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600" b="0" i="0" u="none" strike="noStrike" kern="120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000000"/>
                      </a:gs>
                      <a:gs pos="100000">
                        <a:srgbClr val="5C5C5C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Yoon 윤고딕 730" panose="020B0503000000000000" pitchFamily="34" charset="-127"/>
                  <a:ea typeface="Yoon 윤고딕 730" panose="020B0503000000000000" pitchFamily="34" charset="-127"/>
                  <a:cs typeface="+mn-cs"/>
                </a:rPr>
                <a:t>데이콘의</a:t>
              </a:r>
              <a:r>
                <a: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000000"/>
                      </a:gs>
                      <a:gs pos="100000">
                        <a:srgbClr val="5C5C5C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Yoon 윤고딕 730" panose="020B0503000000000000" pitchFamily="34" charset="-127"/>
                  <a:ea typeface="Yoon 윤고딕 730" panose="020B0503000000000000" pitchFamily="34" charset="-127"/>
                  <a:cs typeface="+mn-cs"/>
                </a:rPr>
                <a:t> </a:t>
              </a:r>
              <a:r>
                <a:rPr kumimoji="0" lang="ko-KR" altLang="en-US" sz="1600" b="0" i="0" u="none" strike="noStrike" kern="120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000000"/>
                      </a:gs>
                      <a:gs pos="100000">
                        <a:srgbClr val="5C5C5C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Yoon 윤고딕 730" panose="020B0503000000000000" pitchFamily="34" charset="-127"/>
                  <a:ea typeface="Yoon 윤고딕 730" panose="020B0503000000000000" pitchFamily="34" charset="-127"/>
                  <a:cs typeface="+mn-cs"/>
                </a:rPr>
                <a:t>주차수요</a:t>
              </a:r>
              <a:r>
                <a: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000000"/>
                      </a:gs>
                      <a:gs pos="100000">
                        <a:srgbClr val="5C5C5C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Yoon 윤고딕 730" panose="020B0503000000000000" pitchFamily="34" charset="-127"/>
                  <a:ea typeface="Yoon 윤고딕 730" panose="020B0503000000000000" pitchFamily="34" charset="-127"/>
                  <a:cs typeface="+mn-cs"/>
                </a:rPr>
                <a:t> 예측 </a:t>
              </a: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000000"/>
                      </a:gs>
                      <a:gs pos="100000">
                        <a:srgbClr val="5C5C5C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Yoon 윤고딕 730" panose="020B0503000000000000" pitchFamily="34" charset="-127"/>
                  <a:ea typeface="Yoon 윤고딕 730" panose="020B0503000000000000" pitchFamily="34" charset="-127"/>
                  <a:cs typeface="+mn-cs"/>
                </a:rPr>
                <a:t>AI</a:t>
              </a:r>
              <a:r>
                <a: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000000"/>
                      </a:gs>
                      <a:gs pos="100000">
                        <a:srgbClr val="5C5C5C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Yoon 윤고딕 730" panose="020B0503000000000000" pitchFamily="34" charset="-127"/>
                  <a:ea typeface="Yoon 윤고딕 730" panose="020B0503000000000000" pitchFamily="34" charset="-127"/>
                  <a:cs typeface="+mn-cs"/>
                </a:rPr>
                <a:t> 경진대회 데이터 사용</a:t>
              </a:r>
              <a:endParaRPr lang="en-US" altLang="ko-KR" sz="1600" dirty="0">
                <a:latin typeface="Yoon 윤고딕 730" panose="020B0503000000000000" pitchFamily="34" charset="-127"/>
                <a:ea typeface="Yoon 윤고딕 730" panose="020B0503000000000000" pitchFamily="34" charset="-127"/>
              </a:endParaRPr>
            </a:p>
            <a:p>
              <a:pPr marL="285750" marR="0" lvl="0" indent="-28575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altLang="ko-KR" sz="1600" b="0" i="0" u="none" strike="noStrike" kern="120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000000"/>
                      </a:gs>
                      <a:gs pos="100000">
                        <a:srgbClr val="5C5C5C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Yoon 윤고딕 730" panose="020B0503000000000000" pitchFamily="34" charset="-127"/>
                  <a:ea typeface="Yoon 윤고딕 730" panose="020B0503000000000000" pitchFamily="34" charset="-127"/>
                  <a:cs typeface="+mn-cs"/>
                </a:rPr>
                <a:t>train.csv</a:t>
              </a:r>
              <a:r>
                <a:rPr lang="en-US" altLang="ko-KR" sz="1600" dirty="0">
                  <a:latin typeface="Yoon 윤고딕 730" panose="020B0503000000000000" pitchFamily="34" charset="-127"/>
                  <a:ea typeface="Yoon 윤고딕 730" panose="020B0503000000000000" pitchFamily="34" charset="-127"/>
                </a:rPr>
                <a:t>,</a:t>
              </a:r>
              <a:r>
                <a:rPr lang="ko-KR" altLang="en-US" sz="1600" dirty="0">
                  <a:latin typeface="Yoon 윤고딕 730" panose="020B0503000000000000" pitchFamily="34" charset="-127"/>
                  <a:ea typeface="Yoon 윤고딕 730" panose="020B0503000000000000" pitchFamily="34" charset="-127"/>
                </a:rPr>
                <a:t> </a:t>
              </a:r>
              <a:r>
                <a:rPr lang="en-US" altLang="ko-KR" sz="1600" dirty="0" err="1">
                  <a:latin typeface="Yoon 윤고딕 730" panose="020B0503000000000000" pitchFamily="34" charset="-127"/>
                  <a:ea typeface="Yoon 윤고딕 730" panose="020B0503000000000000" pitchFamily="34" charset="-127"/>
                </a:rPr>
                <a:t>test.csv</a:t>
              </a:r>
              <a:r>
                <a:rPr lang="en-US" altLang="ko-KR" sz="1600" dirty="0">
                  <a:latin typeface="Yoon 윤고딕 730" panose="020B0503000000000000" pitchFamily="34" charset="-127"/>
                  <a:ea typeface="Yoon 윤고딕 730" panose="020B0503000000000000" pitchFamily="34" charset="-127"/>
                </a:rPr>
                <a:t>,</a:t>
              </a:r>
              <a:r>
                <a:rPr lang="ko-KR" altLang="en-US" sz="1600" dirty="0">
                  <a:latin typeface="Yoon 윤고딕 730" panose="020B0503000000000000" pitchFamily="34" charset="-127"/>
                  <a:ea typeface="Yoon 윤고딕 730" panose="020B0503000000000000" pitchFamily="34" charset="-127"/>
                </a:rPr>
                <a:t> </a:t>
              </a:r>
              <a:r>
                <a:rPr lang="en-US" altLang="ko-KR" sz="1600" dirty="0">
                  <a:latin typeface="Yoon 윤고딕 730" panose="020B0503000000000000" pitchFamily="34" charset="-127"/>
                  <a:ea typeface="Yoon 윤고딕 730" panose="020B0503000000000000" pitchFamily="34" charset="-127"/>
                </a:rPr>
                <a:t>age_gender_info.csv</a:t>
              </a:r>
              <a:r>
                <a:rPr lang="ko-KR" altLang="en-US" sz="1600" dirty="0">
                  <a:latin typeface="Yoon 윤고딕 730" panose="020B0503000000000000" pitchFamily="34" charset="-127"/>
                  <a:ea typeface="Yoon 윤고딕 730" panose="020B0503000000000000" pitchFamily="34" charset="-127"/>
                </a:rPr>
                <a:t> 파일로 구성됨</a:t>
              </a:r>
              <a:endParaRPr lang="en-US" altLang="ko-KR" sz="1600" dirty="0">
                <a:latin typeface="Yoon 윤고딕 730" panose="020B0503000000000000" pitchFamily="34" charset="-127"/>
                <a:ea typeface="Yoon 윤고딕 730" panose="020B0503000000000000" pitchFamily="34" charset="-127"/>
              </a:endParaRPr>
            </a:p>
            <a:p>
              <a:pPr marL="285750" marR="0" lvl="0" indent="-28575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000000"/>
                      </a:gs>
                      <a:gs pos="100000">
                        <a:srgbClr val="5C5C5C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Yoon 윤고딕 730" panose="020B0503000000000000" pitchFamily="34" charset="-127"/>
                  <a:ea typeface="Yoon 윤고딕 730" panose="020B0503000000000000" pitchFamily="34" charset="-127"/>
                  <a:cs typeface="+mn-cs"/>
                </a:rPr>
                <a:t>사람이 해야 했던 주차 수요를 </a:t>
              </a:r>
              <a:endParaRPr kumimoji="0" lang="en-US" altLang="ko-KR" sz="1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00000"/>
                    </a:gs>
                    <a:gs pos="100000">
                      <a:srgbClr val="5C5C5C"/>
                    </a:gs>
                  </a:gsLst>
                  <a:lin ang="5400000" scaled="1"/>
                </a:gradFill>
                <a:effectLst/>
                <a:uLnTx/>
                <a:uFillTx/>
                <a:latin typeface="Yoon 윤고딕 730" panose="020B0503000000000000" pitchFamily="34" charset="-127"/>
                <a:ea typeface="Yoon 윤고딕 730" panose="020B0503000000000000" pitchFamily="34" charset="-127"/>
                <a:cs typeface="+mn-cs"/>
              </a:endParaRPr>
            </a:p>
            <a:p>
              <a:pPr marR="0" lvl="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en-US" altLang="ko-KR" sz="1600" dirty="0">
                  <a:latin typeface="Yoon 윤고딕 730" panose="020B0503000000000000" pitchFamily="34" charset="-127"/>
                  <a:ea typeface="Yoon 윤고딕 730" panose="020B0503000000000000" pitchFamily="34" charset="-127"/>
                </a:rPr>
                <a:t>    </a:t>
              </a:r>
              <a:r>
                <a:rPr lang="ko-KR" altLang="en-US" sz="1600" dirty="0">
                  <a:latin typeface="Yoon 윤고딕 730" panose="020B0503000000000000" pitchFamily="34" charset="-127"/>
                  <a:ea typeface="Yoon 윤고딕 730" panose="020B0503000000000000" pitchFamily="34" charset="-127"/>
                </a:rPr>
                <a:t>예측하는 것이 목표</a:t>
              </a:r>
              <a:endParaRPr kumimoji="0" lang="en-US" altLang="ko-KR" sz="1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00000"/>
                    </a:gs>
                    <a:gs pos="100000">
                      <a:srgbClr val="5C5C5C"/>
                    </a:gs>
                  </a:gsLst>
                  <a:lin ang="5400000" scaled="1"/>
                </a:gradFill>
                <a:effectLst/>
                <a:uLnTx/>
                <a:uFillTx/>
                <a:latin typeface="Yoon 윤고딕 730" panose="020B0503000000000000" pitchFamily="34" charset="-127"/>
                <a:ea typeface="Yoon 윤고딕 730" panose="020B0503000000000000" pitchFamily="34" charset="-127"/>
                <a:cs typeface="+mn-cs"/>
              </a:endParaRPr>
            </a:p>
          </p:txBody>
        </p:sp>
      </p:grp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0566DB21-C0F7-F14D-9D13-E4E16DCAA359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BA8A418-701D-49E1-9D76-7876A0991B49}"/>
              </a:ext>
            </a:extLst>
          </p:cNvPr>
          <p:cNvSpPr txBox="1"/>
          <p:nvPr/>
        </p:nvSpPr>
        <p:spPr>
          <a:xfrm>
            <a:off x="373710" y="338425"/>
            <a:ext cx="31605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</a:rPr>
              <a:t>Part2. </a:t>
            </a:r>
            <a:r>
              <a:rPr lang="ko-KR" altLang="en-US" sz="2000" dirty="0">
                <a:solidFill>
                  <a:schemeClr val="bg1"/>
                </a:solidFill>
              </a:rPr>
              <a:t>프로젝트 진행 계획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8AAA74C-A8FB-46C7-A61B-46EAEDE23E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6951" y="3034209"/>
            <a:ext cx="6130147" cy="3581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5797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A8A3A50C-5284-42D8-AFD3-E24EFF36471C}"/>
              </a:ext>
            </a:extLst>
          </p:cNvPr>
          <p:cNvGrpSpPr/>
          <p:nvPr/>
        </p:nvGrpSpPr>
        <p:grpSpPr>
          <a:xfrm>
            <a:off x="657823" y="2209947"/>
            <a:ext cx="10876353" cy="3143250"/>
            <a:chOff x="657822" y="2938995"/>
            <a:chExt cx="10876353" cy="3143250"/>
          </a:xfrm>
        </p:grpSpPr>
        <p:sp>
          <p:nvSpPr>
            <p:cNvPr id="75" name="자유형: 도형 74">
              <a:extLst>
                <a:ext uri="{FF2B5EF4-FFF2-40B4-BE49-F238E27FC236}">
                  <a16:creationId xmlns:a16="http://schemas.microsoft.com/office/drawing/2014/main" id="{DF79FE52-7053-4413-9343-D0B441D0D9B4}"/>
                </a:ext>
              </a:extLst>
            </p:cNvPr>
            <p:cNvSpPr/>
            <p:nvPr/>
          </p:nvSpPr>
          <p:spPr>
            <a:xfrm>
              <a:off x="3523232" y="2938995"/>
              <a:ext cx="2601181" cy="3143250"/>
            </a:xfrm>
            <a:custGeom>
              <a:avLst/>
              <a:gdLst>
                <a:gd name="connsiteX0" fmla="*/ 0 w 2601181"/>
                <a:gd name="connsiteY0" fmla="*/ 0 h 3143250"/>
                <a:gd name="connsiteX1" fmla="*/ 2280125 w 2601181"/>
                <a:gd name="connsiteY1" fmla="*/ 0 h 3143250"/>
                <a:gd name="connsiteX2" fmla="*/ 2280125 w 2601181"/>
                <a:gd name="connsiteY2" fmla="*/ 1156374 h 3143250"/>
                <a:gd name="connsiteX3" fmla="*/ 2358603 w 2601181"/>
                <a:gd name="connsiteY3" fmla="*/ 1284968 h 3143250"/>
                <a:gd name="connsiteX4" fmla="*/ 2601181 w 2601181"/>
                <a:gd name="connsiteY4" fmla="*/ 1571628 h 3143250"/>
                <a:gd name="connsiteX5" fmla="*/ 2352352 w 2601181"/>
                <a:gd name="connsiteY5" fmla="*/ 1870344 h 3143250"/>
                <a:gd name="connsiteX6" fmla="*/ 2280125 w 2601181"/>
                <a:gd name="connsiteY6" fmla="*/ 1986880 h 3143250"/>
                <a:gd name="connsiteX7" fmla="*/ 2280125 w 2601181"/>
                <a:gd name="connsiteY7" fmla="*/ 3143250 h 3143250"/>
                <a:gd name="connsiteX8" fmla="*/ 0 w 2601181"/>
                <a:gd name="connsiteY8" fmla="*/ 3143250 h 3143250"/>
                <a:gd name="connsiteX9" fmla="*/ 0 w 2601181"/>
                <a:gd name="connsiteY9" fmla="*/ 1986879 h 3143250"/>
                <a:gd name="connsiteX10" fmla="*/ 72227 w 2601181"/>
                <a:gd name="connsiteY10" fmla="*/ 1870343 h 3143250"/>
                <a:gd name="connsiteX11" fmla="*/ 321056 w 2601181"/>
                <a:gd name="connsiteY11" fmla="*/ 1571627 h 3143250"/>
                <a:gd name="connsiteX12" fmla="*/ 78478 w 2601181"/>
                <a:gd name="connsiteY12" fmla="*/ 1284967 h 3143250"/>
                <a:gd name="connsiteX13" fmla="*/ 0 w 2601181"/>
                <a:gd name="connsiteY13" fmla="*/ 1156373 h 3143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601181" h="3143250">
                  <a:moveTo>
                    <a:pt x="0" y="0"/>
                  </a:moveTo>
                  <a:lnTo>
                    <a:pt x="2280125" y="0"/>
                  </a:lnTo>
                  <a:lnTo>
                    <a:pt x="2280125" y="1156374"/>
                  </a:lnTo>
                  <a:lnTo>
                    <a:pt x="2358603" y="1284968"/>
                  </a:lnTo>
                  <a:cubicBezTo>
                    <a:pt x="2436783" y="1400614"/>
                    <a:pt x="2514964" y="1482104"/>
                    <a:pt x="2601181" y="1571628"/>
                  </a:cubicBezTo>
                  <a:cubicBezTo>
                    <a:pt x="2510201" y="1661156"/>
                    <a:pt x="2427258" y="1758718"/>
                    <a:pt x="2352352" y="1870344"/>
                  </a:cubicBezTo>
                  <a:lnTo>
                    <a:pt x="2280125" y="1986880"/>
                  </a:lnTo>
                  <a:lnTo>
                    <a:pt x="2280125" y="3143250"/>
                  </a:lnTo>
                  <a:lnTo>
                    <a:pt x="0" y="3143250"/>
                  </a:lnTo>
                  <a:lnTo>
                    <a:pt x="0" y="1986879"/>
                  </a:lnTo>
                  <a:lnTo>
                    <a:pt x="72227" y="1870343"/>
                  </a:lnTo>
                  <a:cubicBezTo>
                    <a:pt x="147133" y="1758717"/>
                    <a:pt x="230075" y="1661155"/>
                    <a:pt x="321056" y="1571627"/>
                  </a:cubicBezTo>
                  <a:cubicBezTo>
                    <a:pt x="234839" y="1482103"/>
                    <a:pt x="156658" y="1400613"/>
                    <a:pt x="78478" y="1284967"/>
                  </a:cubicBezTo>
                  <a:lnTo>
                    <a:pt x="0" y="115637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innerShdw blurRad="63500" dist="50800" dir="16200000">
                <a:prstClr val="black">
                  <a:alpha val="28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2" name="자유형: 도형 71">
              <a:extLst>
                <a:ext uri="{FF2B5EF4-FFF2-40B4-BE49-F238E27FC236}">
                  <a16:creationId xmlns:a16="http://schemas.microsoft.com/office/drawing/2014/main" id="{E5964A4A-94CC-4168-8877-D59175CA8699}"/>
                </a:ext>
              </a:extLst>
            </p:cNvPr>
            <p:cNvSpPr/>
            <p:nvPr/>
          </p:nvSpPr>
          <p:spPr>
            <a:xfrm>
              <a:off x="657822" y="2938995"/>
              <a:ext cx="2601180" cy="3143250"/>
            </a:xfrm>
            <a:custGeom>
              <a:avLst/>
              <a:gdLst>
                <a:gd name="connsiteX0" fmla="*/ 0 w 2601180"/>
                <a:gd name="connsiteY0" fmla="*/ 0 h 3143250"/>
                <a:gd name="connsiteX1" fmla="*/ 2280125 w 2601180"/>
                <a:gd name="connsiteY1" fmla="*/ 0 h 3143250"/>
                <a:gd name="connsiteX2" fmla="*/ 2280125 w 2601180"/>
                <a:gd name="connsiteY2" fmla="*/ 1156375 h 3143250"/>
                <a:gd name="connsiteX3" fmla="*/ 2358602 w 2601180"/>
                <a:gd name="connsiteY3" fmla="*/ 1284967 h 3143250"/>
                <a:gd name="connsiteX4" fmla="*/ 2601180 w 2601180"/>
                <a:gd name="connsiteY4" fmla="*/ 1571627 h 3143250"/>
                <a:gd name="connsiteX5" fmla="*/ 2352351 w 2601180"/>
                <a:gd name="connsiteY5" fmla="*/ 1870343 h 3143250"/>
                <a:gd name="connsiteX6" fmla="*/ 2280125 w 2601180"/>
                <a:gd name="connsiteY6" fmla="*/ 1986877 h 3143250"/>
                <a:gd name="connsiteX7" fmla="*/ 2280125 w 2601180"/>
                <a:gd name="connsiteY7" fmla="*/ 3143250 h 3143250"/>
                <a:gd name="connsiteX8" fmla="*/ 0 w 2601180"/>
                <a:gd name="connsiteY8" fmla="*/ 3143250 h 3143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01180" h="3143250">
                  <a:moveTo>
                    <a:pt x="0" y="0"/>
                  </a:moveTo>
                  <a:lnTo>
                    <a:pt x="2280125" y="0"/>
                  </a:lnTo>
                  <a:lnTo>
                    <a:pt x="2280125" y="1156375"/>
                  </a:lnTo>
                  <a:lnTo>
                    <a:pt x="2358602" y="1284967"/>
                  </a:lnTo>
                  <a:cubicBezTo>
                    <a:pt x="2436782" y="1400613"/>
                    <a:pt x="2514963" y="1482103"/>
                    <a:pt x="2601180" y="1571627"/>
                  </a:cubicBezTo>
                  <a:cubicBezTo>
                    <a:pt x="2510199" y="1661155"/>
                    <a:pt x="2427257" y="1758717"/>
                    <a:pt x="2352351" y="1870343"/>
                  </a:cubicBezTo>
                  <a:lnTo>
                    <a:pt x="2280125" y="1986877"/>
                  </a:lnTo>
                  <a:lnTo>
                    <a:pt x="2280125" y="3143250"/>
                  </a:lnTo>
                  <a:lnTo>
                    <a:pt x="0" y="31432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innerShdw blurRad="63500" dist="50800" dir="16200000">
                <a:prstClr val="black">
                  <a:alpha val="28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7" name="자유형: 도형 76">
              <a:extLst>
                <a:ext uri="{FF2B5EF4-FFF2-40B4-BE49-F238E27FC236}">
                  <a16:creationId xmlns:a16="http://schemas.microsoft.com/office/drawing/2014/main" id="{D9C5A39D-BA40-4725-8CEE-AD3F0D48EF46}"/>
                </a:ext>
              </a:extLst>
            </p:cNvPr>
            <p:cNvSpPr/>
            <p:nvPr/>
          </p:nvSpPr>
          <p:spPr>
            <a:xfrm>
              <a:off x="6388640" y="2938995"/>
              <a:ext cx="2601180" cy="3143250"/>
            </a:xfrm>
            <a:custGeom>
              <a:avLst/>
              <a:gdLst>
                <a:gd name="connsiteX0" fmla="*/ 1 w 2601180"/>
                <a:gd name="connsiteY0" fmla="*/ 1156374 h 3143250"/>
                <a:gd name="connsiteX1" fmla="*/ 1 w 2601180"/>
                <a:gd name="connsiteY1" fmla="*/ 1986881 h 3143250"/>
                <a:gd name="connsiteX2" fmla="*/ 321057 w 2601180"/>
                <a:gd name="connsiteY2" fmla="*/ 1571628 h 3143250"/>
                <a:gd name="connsiteX3" fmla="*/ 1 w 2601180"/>
                <a:gd name="connsiteY3" fmla="*/ 1156374 h 3143250"/>
                <a:gd name="connsiteX4" fmla="*/ 0 w 2601180"/>
                <a:gd name="connsiteY4" fmla="*/ 0 h 3143250"/>
                <a:gd name="connsiteX5" fmla="*/ 2280125 w 2601180"/>
                <a:gd name="connsiteY5" fmla="*/ 0 h 3143250"/>
                <a:gd name="connsiteX6" fmla="*/ 2280125 w 2601180"/>
                <a:gd name="connsiteY6" fmla="*/ 1156375 h 3143250"/>
                <a:gd name="connsiteX7" fmla="*/ 2358602 w 2601180"/>
                <a:gd name="connsiteY7" fmla="*/ 1284968 h 3143250"/>
                <a:gd name="connsiteX8" fmla="*/ 2601180 w 2601180"/>
                <a:gd name="connsiteY8" fmla="*/ 1571628 h 3143250"/>
                <a:gd name="connsiteX9" fmla="*/ 2352352 w 2601180"/>
                <a:gd name="connsiteY9" fmla="*/ 1870344 h 3143250"/>
                <a:gd name="connsiteX10" fmla="*/ 2280125 w 2601180"/>
                <a:gd name="connsiteY10" fmla="*/ 1986879 h 3143250"/>
                <a:gd name="connsiteX11" fmla="*/ 2280125 w 2601180"/>
                <a:gd name="connsiteY11" fmla="*/ 3143250 h 3143250"/>
                <a:gd name="connsiteX12" fmla="*/ 0 w 2601180"/>
                <a:gd name="connsiteY12" fmla="*/ 3143250 h 3143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01180" h="3143250">
                  <a:moveTo>
                    <a:pt x="1" y="1156374"/>
                  </a:moveTo>
                  <a:lnTo>
                    <a:pt x="1" y="1986881"/>
                  </a:lnTo>
                  <a:cubicBezTo>
                    <a:pt x="92732" y="1824653"/>
                    <a:pt x="199750" y="1690999"/>
                    <a:pt x="321057" y="1571628"/>
                  </a:cubicBezTo>
                  <a:cubicBezTo>
                    <a:pt x="206101" y="1452263"/>
                    <a:pt x="105432" y="1347180"/>
                    <a:pt x="1" y="1156374"/>
                  </a:cubicBezTo>
                  <a:close/>
                  <a:moveTo>
                    <a:pt x="0" y="0"/>
                  </a:moveTo>
                  <a:lnTo>
                    <a:pt x="2280125" y="0"/>
                  </a:lnTo>
                  <a:lnTo>
                    <a:pt x="2280125" y="1156375"/>
                  </a:lnTo>
                  <a:lnTo>
                    <a:pt x="2358602" y="1284968"/>
                  </a:lnTo>
                  <a:cubicBezTo>
                    <a:pt x="2436783" y="1400614"/>
                    <a:pt x="2514963" y="1482104"/>
                    <a:pt x="2601180" y="1571628"/>
                  </a:cubicBezTo>
                  <a:cubicBezTo>
                    <a:pt x="2510201" y="1661156"/>
                    <a:pt x="2427258" y="1758718"/>
                    <a:pt x="2352352" y="1870344"/>
                  </a:cubicBezTo>
                  <a:lnTo>
                    <a:pt x="2280125" y="1986879"/>
                  </a:lnTo>
                  <a:lnTo>
                    <a:pt x="2280125" y="3143250"/>
                  </a:lnTo>
                  <a:lnTo>
                    <a:pt x="0" y="31432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innerShdw blurRad="63500" dist="50800" dir="16200000">
                <a:prstClr val="black">
                  <a:alpha val="28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8" name="자유형: 도형 77">
              <a:extLst>
                <a:ext uri="{FF2B5EF4-FFF2-40B4-BE49-F238E27FC236}">
                  <a16:creationId xmlns:a16="http://schemas.microsoft.com/office/drawing/2014/main" id="{BDFB87FA-1783-40AD-9216-ED7A3A8978B7}"/>
                </a:ext>
              </a:extLst>
            </p:cNvPr>
            <p:cNvSpPr/>
            <p:nvPr/>
          </p:nvSpPr>
          <p:spPr>
            <a:xfrm>
              <a:off x="9254050" y="2938995"/>
              <a:ext cx="2280125" cy="3143250"/>
            </a:xfrm>
            <a:custGeom>
              <a:avLst/>
              <a:gdLst>
                <a:gd name="connsiteX0" fmla="*/ 0 w 2280125"/>
                <a:gd name="connsiteY0" fmla="*/ 0 h 3143250"/>
                <a:gd name="connsiteX1" fmla="*/ 2280125 w 2280125"/>
                <a:gd name="connsiteY1" fmla="*/ 0 h 3143250"/>
                <a:gd name="connsiteX2" fmla="*/ 2280125 w 2280125"/>
                <a:gd name="connsiteY2" fmla="*/ 3143250 h 3143250"/>
                <a:gd name="connsiteX3" fmla="*/ 0 w 2280125"/>
                <a:gd name="connsiteY3" fmla="*/ 3143250 h 3143250"/>
                <a:gd name="connsiteX4" fmla="*/ 0 w 2280125"/>
                <a:gd name="connsiteY4" fmla="*/ 1986879 h 3143250"/>
                <a:gd name="connsiteX5" fmla="*/ 72227 w 2280125"/>
                <a:gd name="connsiteY5" fmla="*/ 1870344 h 3143250"/>
                <a:gd name="connsiteX6" fmla="*/ 321055 w 2280125"/>
                <a:gd name="connsiteY6" fmla="*/ 1571628 h 3143250"/>
                <a:gd name="connsiteX7" fmla="*/ 78477 w 2280125"/>
                <a:gd name="connsiteY7" fmla="*/ 1284968 h 3143250"/>
                <a:gd name="connsiteX8" fmla="*/ 0 w 2280125"/>
                <a:gd name="connsiteY8" fmla="*/ 1156375 h 3143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80125" h="3143250">
                  <a:moveTo>
                    <a:pt x="0" y="0"/>
                  </a:moveTo>
                  <a:lnTo>
                    <a:pt x="2280125" y="0"/>
                  </a:lnTo>
                  <a:lnTo>
                    <a:pt x="2280125" y="3143250"/>
                  </a:lnTo>
                  <a:lnTo>
                    <a:pt x="0" y="3143250"/>
                  </a:lnTo>
                  <a:lnTo>
                    <a:pt x="0" y="1986879"/>
                  </a:lnTo>
                  <a:lnTo>
                    <a:pt x="72227" y="1870344"/>
                  </a:lnTo>
                  <a:cubicBezTo>
                    <a:pt x="147133" y="1758718"/>
                    <a:pt x="230076" y="1661156"/>
                    <a:pt x="321055" y="1571628"/>
                  </a:cubicBezTo>
                  <a:cubicBezTo>
                    <a:pt x="234838" y="1482104"/>
                    <a:pt x="156658" y="1400614"/>
                    <a:pt x="78477" y="1284968"/>
                  </a:cubicBezTo>
                  <a:lnTo>
                    <a:pt x="0" y="115637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innerShdw blurRad="63500" dist="50800" dir="16200000">
                <a:prstClr val="black">
                  <a:alpha val="28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6C359D5-4252-44A1-BFB0-4E576033A7DF}"/>
                </a:ext>
              </a:extLst>
            </p:cNvPr>
            <p:cNvSpPr txBox="1"/>
            <p:nvPr/>
          </p:nvSpPr>
          <p:spPr>
            <a:xfrm>
              <a:off x="1533525" y="3198167"/>
              <a:ext cx="52450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1">
                      <a:lumMod val="75000"/>
                    </a:schemeClr>
                  </a:solidFill>
                  <a:effectLst/>
                  <a:uLnTx/>
                  <a:uFillTx/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  <a:cs typeface="+mn-cs"/>
                </a:rPr>
                <a:t>01</a:t>
              </a:r>
              <a:endPara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  <a:cs typeface="+mn-cs"/>
              </a:endParaRP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CC02574D-4C70-4223-B88E-8D371E3223F7}"/>
                </a:ext>
              </a:extLst>
            </p:cNvPr>
            <p:cNvSpPr txBox="1"/>
            <p:nvPr/>
          </p:nvSpPr>
          <p:spPr>
            <a:xfrm>
              <a:off x="4400224" y="3198167"/>
              <a:ext cx="52450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1">
                      <a:lumMod val="75000"/>
                    </a:schemeClr>
                  </a:solidFill>
                  <a:effectLst/>
                  <a:uLnTx/>
                  <a:uFillTx/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  <a:cs typeface="+mn-cs"/>
                </a:rPr>
                <a:t>02</a:t>
              </a:r>
              <a:endPara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  <a:cs typeface="+mn-cs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D8F870EF-158E-4202-96E6-1CBC79C0736C}"/>
                </a:ext>
              </a:extLst>
            </p:cNvPr>
            <p:cNvSpPr txBox="1"/>
            <p:nvPr/>
          </p:nvSpPr>
          <p:spPr>
            <a:xfrm>
              <a:off x="7266923" y="3198167"/>
              <a:ext cx="52450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1">
                      <a:lumMod val="75000"/>
                    </a:schemeClr>
                  </a:solidFill>
                  <a:effectLst/>
                  <a:uLnTx/>
                  <a:uFillTx/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  <a:cs typeface="+mn-cs"/>
                </a:rPr>
                <a:t>03</a:t>
              </a:r>
              <a:endPara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  <a:cs typeface="+mn-cs"/>
              </a:endParaRP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EF6D6730-2A19-468B-BA71-690E0352CAC9}"/>
                </a:ext>
              </a:extLst>
            </p:cNvPr>
            <p:cNvSpPr txBox="1"/>
            <p:nvPr/>
          </p:nvSpPr>
          <p:spPr>
            <a:xfrm>
              <a:off x="10152672" y="3198167"/>
              <a:ext cx="52450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>
                  <a:solidFill>
                    <a:srgbClr val="6B5B96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defRPr>
              </a:lvl1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1">
                      <a:lumMod val="50000"/>
                    </a:schemeClr>
                  </a:solidFill>
                  <a:effectLst/>
                  <a:uLnTx/>
                  <a:uFillTx/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  <a:cs typeface="+mn-cs"/>
                </a:rPr>
                <a:t>04</a:t>
              </a:r>
              <a:endPara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  <a:cs typeface="+mn-cs"/>
              </a:endParaRPr>
            </a:p>
          </p:txBody>
        </p: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65170A38-D991-4A8B-BA78-21532142D4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9739" y="3909478"/>
              <a:ext cx="750467" cy="750467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39D6803B-B751-4B74-B18B-93F060FA84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0505" y="3909479"/>
              <a:ext cx="750467" cy="750467"/>
            </a:xfrm>
            <a:prstGeom prst="rect">
              <a:avLst/>
            </a:prstGeom>
          </p:spPr>
        </p:pic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B4A6C5D0-5821-40D5-8E1B-1EF968E02354}"/>
                </a:ext>
              </a:extLst>
            </p:cNvPr>
            <p:cNvSpPr/>
            <p:nvPr/>
          </p:nvSpPr>
          <p:spPr>
            <a:xfrm>
              <a:off x="1031785" y="4958194"/>
              <a:ext cx="1487908" cy="78335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2022"/>
                  </a:solidFill>
                  <a:effectLst/>
                  <a:uLnTx/>
                  <a:uFillTx/>
                  <a:latin typeface="아리따-돋움(TTF)-Medium" panose="02020603020101020101" pitchFamily="18" charset="-127"/>
                  <a:ea typeface="아리따-돋움(TTF)-Medium" panose="02020603020101020101" pitchFamily="18" charset="-127"/>
                  <a:cs typeface="+mn-cs"/>
                </a:rPr>
                <a:t>개별적인</a:t>
              </a:r>
              <a:endPara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002022"/>
                </a:solidFill>
                <a:effectLst/>
                <a:uLnTx/>
                <a:uFillTx/>
                <a:latin typeface="아리따-돋움(TTF)-Medium" panose="02020603020101020101" pitchFamily="18" charset="-127"/>
                <a:ea typeface="아리따-돋움(TTF)-Medium" panose="02020603020101020101" pitchFamily="18" charset="-127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1600" dirty="0">
                  <a:solidFill>
                    <a:srgbClr val="002022"/>
                  </a:solidFill>
                  <a:latin typeface="아리따-돋움(TTF)-Medium" panose="02020603020101020101" pitchFamily="18" charset="-127"/>
                  <a:ea typeface="아리따-돋움(TTF)-Medium" panose="02020603020101020101" pitchFamily="18" charset="-127"/>
                </a:rPr>
                <a:t>데이터 전처리</a:t>
              </a:r>
              <a:endPara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002022"/>
                </a:solidFill>
                <a:effectLst/>
                <a:uLnTx/>
                <a:uFillTx/>
                <a:latin typeface="아리따-돋움(TTF)-Medium" panose="02020603020101020101" pitchFamily="18" charset="-127"/>
                <a:ea typeface="아리따-돋움(TTF)-Medium" panose="02020603020101020101" pitchFamily="18" charset="-127"/>
                <a:cs typeface="+mn-cs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F9ED3A2F-905A-45C5-93FF-E335DA433355}"/>
                </a:ext>
              </a:extLst>
            </p:cNvPr>
            <p:cNvSpPr/>
            <p:nvPr/>
          </p:nvSpPr>
          <p:spPr>
            <a:xfrm>
              <a:off x="3577176" y="4955596"/>
              <a:ext cx="2175596" cy="78335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1600" dirty="0" err="1">
                  <a:solidFill>
                    <a:srgbClr val="002022"/>
                  </a:solidFill>
                  <a:latin typeface="아리따-돋움(TTF)-Medium" panose="02020603020101020101" pitchFamily="18" charset="-127"/>
                  <a:ea typeface="아리따-돋움(TTF)-Medium" panose="02020603020101020101" pitchFamily="18" charset="-127"/>
                </a:rPr>
                <a:t>모델학습</a:t>
              </a:r>
              <a:r>
                <a:rPr lang="ko-KR" altLang="en-US" sz="1600" dirty="0">
                  <a:solidFill>
                    <a:srgbClr val="002022"/>
                  </a:solidFill>
                  <a:latin typeface="아리따-돋움(TTF)-Medium" panose="02020603020101020101" pitchFamily="18" charset="-127"/>
                  <a:ea typeface="아리따-돋움(TTF)-Medium" panose="02020603020101020101" pitchFamily="18" charset="-127"/>
                </a:rPr>
                <a:t> 성능이 좋은</a:t>
              </a:r>
              <a:endParaRPr lang="en-US" altLang="ko-KR" sz="1600" dirty="0">
                <a:solidFill>
                  <a:srgbClr val="002022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2022"/>
                  </a:solidFill>
                  <a:effectLst/>
                  <a:uLnTx/>
                  <a:uFillTx/>
                  <a:latin typeface="아리따-돋움(TTF)-Medium" panose="02020603020101020101" pitchFamily="18" charset="-127"/>
                  <a:ea typeface="아리따-돋움(TTF)-Medium" panose="02020603020101020101" pitchFamily="18" charset="-127"/>
                  <a:cs typeface="+mn-cs"/>
                </a:rPr>
                <a:t>전처리 코드 선정</a:t>
              </a:r>
              <a:endPara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002022"/>
                </a:solidFill>
                <a:effectLst/>
                <a:uLnTx/>
                <a:uFillTx/>
                <a:latin typeface="아리따-돋움(TTF)-Medium" panose="02020603020101020101" pitchFamily="18" charset="-127"/>
                <a:ea typeface="아리따-돋움(TTF)-Medium" panose="02020603020101020101" pitchFamily="18" charset="-127"/>
                <a:cs typeface="+mn-cs"/>
              </a:endParaRP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27F85E89-CE81-41CE-8096-9E63ADED7B48}"/>
                </a:ext>
              </a:extLst>
            </p:cNvPr>
            <p:cNvSpPr/>
            <p:nvPr/>
          </p:nvSpPr>
          <p:spPr>
            <a:xfrm>
              <a:off x="6791203" y="4952998"/>
              <a:ext cx="1487908" cy="78335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2022"/>
                  </a:solidFill>
                  <a:effectLst/>
                  <a:uLnTx/>
                  <a:uFillTx/>
                  <a:latin typeface="아리따-돋움(TTF)-Medium" panose="02020603020101020101" pitchFamily="18" charset="-127"/>
                  <a:ea typeface="아리따-돋움(TTF)-Medium" panose="02020603020101020101" pitchFamily="18" charset="-127"/>
                  <a:cs typeface="+mn-cs"/>
                </a:rPr>
                <a:t>최적의 </a:t>
              </a:r>
              <a:r>
                <a:rPr kumimoji="0" lang="ko-KR" alt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2022"/>
                  </a:solidFill>
                  <a:effectLst/>
                  <a:uLnTx/>
                  <a:uFillTx/>
                  <a:latin typeface="아리따-돋움(TTF)-Medium" panose="02020603020101020101" pitchFamily="18" charset="-127"/>
                  <a:ea typeface="아리따-돋움(TTF)-Medium" panose="02020603020101020101" pitchFamily="18" charset="-127"/>
                  <a:cs typeface="+mn-cs"/>
                </a:rPr>
                <a:t>하이퍼</a:t>
              </a:r>
              <a:endPara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002022"/>
                </a:solidFill>
                <a:effectLst/>
                <a:uLnTx/>
                <a:uFillTx/>
                <a:latin typeface="아리따-돋움(TTF)-Medium" panose="02020603020101020101" pitchFamily="18" charset="-127"/>
                <a:ea typeface="아리따-돋움(TTF)-Medium" panose="02020603020101020101" pitchFamily="18" charset="-127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1600" dirty="0" err="1">
                  <a:solidFill>
                    <a:srgbClr val="002022"/>
                  </a:solidFill>
                  <a:latin typeface="아리따-돋움(TTF)-Medium" panose="02020603020101020101" pitchFamily="18" charset="-127"/>
                  <a:ea typeface="아리따-돋움(TTF)-Medium" panose="02020603020101020101" pitchFamily="18" charset="-127"/>
                </a:rPr>
                <a:t>파라미터</a:t>
              </a:r>
              <a:r>
                <a:rPr lang="ko-KR" altLang="en-US" sz="1600" dirty="0">
                  <a:solidFill>
                    <a:srgbClr val="002022"/>
                  </a:solidFill>
                  <a:latin typeface="아리따-돋움(TTF)-Medium" panose="02020603020101020101" pitchFamily="18" charset="-127"/>
                  <a:ea typeface="아리따-돋움(TTF)-Medium" panose="02020603020101020101" pitchFamily="18" charset="-127"/>
                </a:rPr>
                <a:t> 탐색</a:t>
              </a:r>
              <a:endPara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002022"/>
                </a:solidFill>
                <a:effectLst/>
                <a:uLnTx/>
                <a:uFillTx/>
                <a:latin typeface="아리따-돋움(TTF)-Medium" panose="02020603020101020101" pitchFamily="18" charset="-127"/>
                <a:ea typeface="아리따-돋움(TTF)-Medium" panose="02020603020101020101" pitchFamily="18" charset="-127"/>
                <a:cs typeface="+mn-cs"/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A2DA7357-E96A-457E-A062-F3380D4219AD}"/>
                </a:ext>
              </a:extLst>
            </p:cNvPr>
            <p:cNvSpPr/>
            <p:nvPr/>
          </p:nvSpPr>
          <p:spPr>
            <a:xfrm>
              <a:off x="9716505" y="4950400"/>
              <a:ext cx="1415772" cy="78335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2022"/>
                  </a:solidFill>
                  <a:effectLst/>
                  <a:uLnTx/>
                  <a:uFillTx/>
                  <a:latin typeface="아리따-돋움(TTF)-Medium" panose="02020603020101020101" pitchFamily="18" charset="-127"/>
                  <a:ea typeface="아리따-돋움(TTF)-Medium" panose="02020603020101020101" pitchFamily="18" charset="-127"/>
                  <a:cs typeface="+mn-cs"/>
                </a:rPr>
                <a:t>주차수요</a:t>
              </a:r>
              <a:r>
                <a: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2022"/>
                  </a:solidFill>
                  <a:effectLst/>
                  <a:uLnTx/>
                  <a:uFillTx/>
                  <a:latin typeface="아리따-돋움(TTF)-Medium" panose="02020603020101020101" pitchFamily="18" charset="-127"/>
                  <a:ea typeface="아리따-돋움(TTF)-Medium" panose="02020603020101020101" pitchFamily="18" charset="-127"/>
                  <a:cs typeface="+mn-cs"/>
                </a:rPr>
                <a:t> </a:t>
              </a:r>
              <a:endPara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002022"/>
                </a:solidFill>
                <a:effectLst/>
                <a:uLnTx/>
                <a:uFillTx/>
                <a:latin typeface="아리따-돋움(TTF)-Medium" panose="02020603020101020101" pitchFamily="18" charset="-127"/>
                <a:ea typeface="아리따-돋움(TTF)-Medium" panose="02020603020101020101" pitchFamily="18" charset="-127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2022"/>
                  </a:solidFill>
                  <a:effectLst/>
                  <a:uLnTx/>
                  <a:uFillTx/>
                  <a:latin typeface="아리따-돋움(TTF)-Medium" panose="02020603020101020101" pitchFamily="18" charset="-127"/>
                  <a:ea typeface="아리따-돋움(TTF)-Medium" panose="02020603020101020101" pitchFamily="18" charset="-127"/>
                  <a:cs typeface="+mn-cs"/>
                </a:rPr>
                <a:t>예측결과</a:t>
              </a:r>
              <a:r>
                <a:rPr lang="ko-KR" altLang="en-US" sz="1600" dirty="0">
                  <a:solidFill>
                    <a:srgbClr val="002022"/>
                  </a:solidFill>
                  <a:latin typeface="아리따-돋움(TTF)-Medium" panose="02020603020101020101" pitchFamily="18" charset="-127"/>
                  <a:ea typeface="아리따-돋움(TTF)-Medium" panose="02020603020101020101" pitchFamily="18" charset="-127"/>
                </a:rPr>
                <a:t>도출</a:t>
              </a:r>
              <a:endPara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002022"/>
                </a:solidFill>
                <a:effectLst/>
                <a:uLnTx/>
                <a:uFillTx/>
                <a:latin typeface="아리따-돋움(TTF)-Medium" panose="02020603020101020101" pitchFamily="18" charset="-127"/>
                <a:ea typeface="아리따-돋움(TTF)-Medium" panose="02020603020101020101" pitchFamily="18" charset="-127"/>
                <a:cs typeface="+mn-cs"/>
              </a:endParaRPr>
            </a:p>
          </p:txBody>
        </p:sp>
      </p:grp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1B6F855-54CF-F540-91C5-98D942CD5895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3594E94-33FB-E148-AE6D-1E55043B0613}"/>
              </a:ext>
            </a:extLst>
          </p:cNvPr>
          <p:cNvSpPr txBox="1"/>
          <p:nvPr/>
        </p:nvSpPr>
        <p:spPr>
          <a:xfrm>
            <a:off x="373710" y="338425"/>
            <a:ext cx="31605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</a:rPr>
              <a:t>Part2. </a:t>
            </a:r>
            <a:r>
              <a:rPr lang="ko-KR" altLang="en-US" sz="2000" dirty="0">
                <a:solidFill>
                  <a:schemeClr val="bg1"/>
                </a:solidFill>
              </a:rPr>
              <a:t>프로젝트 진행 계획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CDB59B9-DC3B-484D-B8E1-E6CAFB258E3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2782" y="3212613"/>
            <a:ext cx="745696" cy="74569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D2F6E82-A9C4-464F-AA2C-0375D834E344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3686" y="3200501"/>
            <a:ext cx="757808" cy="757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1683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F376D5B-2FB8-4640-9927-6F75542BEBC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81816" y="-1"/>
            <a:ext cx="6310184" cy="6858001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FB742AF-8DE1-4801-BAAB-FF7C033D40F3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B29B74-5530-431A-9A1D-6C360E5E40A6}"/>
              </a:ext>
            </a:extLst>
          </p:cNvPr>
          <p:cNvSpPr txBox="1"/>
          <p:nvPr/>
        </p:nvSpPr>
        <p:spPr>
          <a:xfrm>
            <a:off x="1922844" y="3155880"/>
            <a:ext cx="21964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bg1"/>
                </a:solidFill>
              </a:rPr>
              <a:t>데이터 </a:t>
            </a:r>
            <a:r>
              <a:rPr lang="ko-KR" altLang="en-US" sz="2800" spc="-300" dirty="0" err="1">
                <a:solidFill>
                  <a:schemeClr val="bg1"/>
                </a:solidFill>
              </a:rPr>
              <a:t>전처리</a:t>
            </a:r>
            <a:endParaRPr lang="ko-KR" altLang="en-US" sz="2800" spc="-3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6DC040-1911-4DE1-B7BA-8D50B20BC5F8}"/>
              </a:ext>
            </a:extLst>
          </p:cNvPr>
          <p:cNvSpPr txBox="1"/>
          <p:nvPr/>
        </p:nvSpPr>
        <p:spPr>
          <a:xfrm>
            <a:off x="774532" y="2256645"/>
            <a:ext cx="9628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</a:rPr>
              <a:t>Part 3 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E9C7568C-DA98-40CE-9115-1F19853EEDF6}"/>
              </a:ext>
            </a:extLst>
          </p:cNvPr>
          <p:cNvCxnSpPr>
            <a:cxnSpLocks/>
          </p:cNvCxnSpPr>
          <p:nvPr/>
        </p:nvCxnSpPr>
        <p:spPr>
          <a:xfrm>
            <a:off x="831199" y="282313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2A7BF85-EFF0-4169-9F33-5B30AFBB9A2A}"/>
              </a:ext>
            </a:extLst>
          </p:cNvPr>
          <p:cNvCxnSpPr>
            <a:cxnSpLocks/>
          </p:cNvCxnSpPr>
          <p:nvPr/>
        </p:nvCxnSpPr>
        <p:spPr>
          <a:xfrm>
            <a:off x="831199" y="401185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05453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200090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E3252"/>
      </a:accent1>
      <a:accent2>
        <a:srgbClr val="005289"/>
      </a:accent2>
      <a:accent3>
        <a:srgbClr val="007095"/>
      </a:accent3>
      <a:accent4>
        <a:srgbClr val="BCDEE3"/>
      </a:accent4>
      <a:accent5>
        <a:srgbClr val="418A9D"/>
      </a:accent5>
      <a:accent6>
        <a:srgbClr val="AEAFA9"/>
      </a:accent6>
      <a:hlink>
        <a:srgbClr val="393939"/>
      </a:hlink>
      <a:folHlink>
        <a:srgbClr val="393939"/>
      </a:folHlink>
    </a:clrScheme>
    <a:fontScheme name="나눔스퀘어 Light">
      <a:majorFont>
        <a:latin typeface="나눔스퀘어 ExtraBold"/>
        <a:ea typeface="나눔스퀘어 ExtraBold"/>
        <a:cs typeface=""/>
      </a:majorFont>
      <a:minorFont>
        <a:latin typeface="나눔스퀘어 Light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테마">
  <a:themeElements>
    <a:clrScheme name="200090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E3252"/>
      </a:accent1>
      <a:accent2>
        <a:srgbClr val="005289"/>
      </a:accent2>
      <a:accent3>
        <a:srgbClr val="007095"/>
      </a:accent3>
      <a:accent4>
        <a:srgbClr val="BCDEE3"/>
      </a:accent4>
      <a:accent5>
        <a:srgbClr val="418A9D"/>
      </a:accent5>
      <a:accent6>
        <a:srgbClr val="AEAFA9"/>
      </a:accent6>
      <a:hlink>
        <a:srgbClr val="393939"/>
      </a:hlink>
      <a:folHlink>
        <a:srgbClr val="393939"/>
      </a:folHlink>
    </a:clrScheme>
    <a:fontScheme name="나눔스퀘어 Light">
      <a:majorFont>
        <a:latin typeface="나눔스퀘어 ExtraBold"/>
        <a:ea typeface="나눔스퀘어 ExtraBold"/>
        <a:cs typeface=""/>
      </a:majorFont>
      <a:minorFont>
        <a:latin typeface="나눔스퀘어 Light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테마">
  <a:themeElements>
    <a:clrScheme name="200090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E3252"/>
      </a:accent1>
      <a:accent2>
        <a:srgbClr val="005289"/>
      </a:accent2>
      <a:accent3>
        <a:srgbClr val="007095"/>
      </a:accent3>
      <a:accent4>
        <a:srgbClr val="BCDEE3"/>
      </a:accent4>
      <a:accent5>
        <a:srgbClr val="418A9D"/>
      </a:accent5>
      <a:accent6>
        <a:srgbClr val="AEAFA9"/>
      </a:accent6>
      <a:hlink>
        <a:srgbClr val="393939"/>
      </a:hlink>
      <a:folHlink>
        <a:srgbClr val="393939"/>
      </a:folHlink>
    </a:clrScheme>
    <a:fontScheme name="나눔스퀘어 Light">
      <a:majorFont>
        <a:latin typeface="나눔스퀘어 ExtraBold"/>
        <a:ea typeface="나눔스퀘어 ExtraBold"/>
        <a:cs typeface=""/>
      </a:majorFont>
      <a:minorFont>
        <a:latin typeface="나눔스퀘어 Light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837</TotalTime>
  <Words>1466</Words>
  <Application>Microsoft Office PowerPoint</Application>
  <PresentationFormat>와이드스크린</PresentationFormat>
  <Paragraphs>290</Paragraphs>
  <Slides>34</Slides>
  <Notes>9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34</vt:i4>
      </vt:variant>
    </vt:vector>
  </HeadingPairs>
  <TitlesOfParts>
    <vt:vector size="49" baseType="lpstr">
      <vt:lpstr>Yoon 윤고딕 730</vt:lpstr>
      <vt:lpstr>Yoon 윤명조 730</vt:lpstr>
      <vt:lpstr>나눔스퀘어 ExtraBold</vt:lpstr>
      <vt:lpstr>나눔스퀘어 Light</vt:lpstr>
      <vt:lpstr>나눔스퀘어OTF_ac</vt:lpstr>
      <vt:lpstr>맑은 고딕</vt:lpstr>
      <vt:lpstr>배달의민족 한나는 열한살</vt:lpstr>
      <vt:lpstr>아리따-돋움(TTF)-Medium</vt:lpstr>
      <vt:lpstr>Arial</vt:lpstr>
      <vt:lpstr>Arial Nova Light</vt:lpstr>
      <vt:lpstr>Noto Sans</vt:lpstr>
      <vt:lpstr>Wingdings</vt:lpstr>
      <vt:lpstr>Office 테마</vt:lpstr>
      <vt:lpstr>1_Office 테마</vt:lpstr>
      <vt:lpstr>2_Office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Hong JunHwa</cp:lastModifiedBy>
  <cp:revision>40</cp:revision>
  <dcterms:created xsi:type="dcterms:W3CDTF">2020-09-07T02:34:06Z</dcterms:created>
  <dcterms:modified xsi:type="dcterms:W3CDTF">2022-01-09T03:39:10Z</dcterms:modified>
</cp:coreProperties>
</file>